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66" r:id="rId5"/>
    <p:sldId id="264" r:id="rId6"/>
    <p:sldId id="261" r:id="rId7"/>
    <p:sldId id="267" r:id="rId8"/>
    <p:sldId id="268" r:id="rId9"/>
    <p:sldId id="263"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8A335D-F5C3-4A3B-AD18-0BEB21799782}" type="doc">
      <dgm:prSet loTypeId="urn:microsoft.com/office/officeart/2005/8/layout/vProcess5" loCatId="process" qsTypeId="urn:microsoft.com/office/officeart/2005/8/quickstyle/simple2" qsCatId="simple" csTypeId="urn:microsoft.com/office/officeart/2005/8/colors/accent0_3" csCatId="mainScheme" phldr="1"/>
      <dgm:spPr/>
      <dgm:t>
        <a:bodyPr/>
        <a:lstStyle/>
        <a:p>
          <a:endParaRPr lang="en-US"/>
        </a:p>
      </dgm:t>
    </dgm:pt>
    <dgm:pt modelId="{E0DF69F9-48AF-460D-A9E8-34D461486092}">
      <dgm:prSet/>
      <dgm:spPr/>
      <dgm:t>
        <a:bodyPr/>
        <a:lstStyle/>
        <a:p>
          <a:r>
            <a:rPr lang="en-AU" dirty="0"/>
            <a:t>VSCD 'Digital Viticulture' Progression Project facilitated by Hans Loder (</a:t>
          </a:r>
          <a:r>
            <a:rPr lang="en-AU" dirty="0" err="1"/>
            <a:t>Vitifelix</a:t>
          </a:r>
          <a:r>
            <a:rPr lang="en-AU" dirty="0"/>
            <a:t>)</a:t>
          </a:r>
          <a:endParaRPr lang="en-US" dirty="0"/>
        </a:p>
      </dgm:t>
    </dgm:pt>
    <dgm:pt modelId="{205BFF34-5700-4FDE-91CA-46D2773C6101}" type="parTrans" cxnId="{B2725BDD-3CEE-4CE0-BF99-CD3553B54D73}">
      <dgm:prSet/>
      <dgm:spPr/>
      <dgm:t>
        <a:bodyPr/>
        <a:lstStyle/>
        <a:p>
          <a:endParaRPr lang="en-US"/>
        </a:p>
      </dgm:t>
    </dgm:pt>
    <dgm:pt modelId="{4074488E-33AC-43C6-B883-E6B3F9621F33}" type="sibTrans" cxnId="{B2725BDD-3CEE-4CE0-BF99-CD3553B54D73}">
      <dgm:prSet/>
      <dgm:spPr/>
      <dgm:t>
        <a:bodyPr/>
        <a:lstStyle/>
        <a:p>
          <a:endParaRPr lang="en-US"/>
        </a:p>
      </dgm:t>
    </dgm:pt>
    <dgm:pt modelId="{DD3D8D06-1F74-401A-B2E5-15F571C5754E}">
      <dgm:prSet/>
      <dgm:spPr/>
      <dgm:t>
        <a:bodyPr/>
        <a:lstStyle/>
        <a:p>
          <a:r>
            <a:rPr lang="en-AU" dirty="0"/>
            <a:t>Builds on PTUP project (2022-2023) drone trials &amp; GIS mapping with side on imaging (Bitwise &amp; </a:t>
          </a:r>
          <a:r>
            <a:rPr lang="en-AU" dirty="0" err="1"/>
            <a:t>Greenseeker</a:t>
          </a:r>
          <a:r>
            <a:rPr lang="en-AU" dirty="0"/>
            <a:t>)</a:t>
          </a:r>
          <a:endParaRPr lang="en-US" dirty="0"/>
        </a:p>
      </dgm:t>
    </dgm:pt>
    <dgm:pt modelId="{35F83D5A-C55D-47C9-A43D-E0024597694A}" type="parTrans" cxnId="{993D266D-4942-4C68-92C1-9EB79CEAAE4C}">
      <dgm:prSet/>
      <dgm:spPr/>
      <dgm:t>
        <a:bodyPr/>
        <a:lstStyle/>
        <a:p>
          <a:endParaRPr lang="en-US"/>
        </a:p>
      </dgm:t>
    </dgm:pt>
    <dgm:pt modelId="{697ED9D1-2974-4AE9-9C5D-1B5E1EE8866E}" type="sibTrans" cxnId="{993D266D-4942-4C68-92C1-9EB79CEAAE4C}">
      <dgm:prSet/>
      <dgm:spPr/>
      <dgm:t>
        <a:bodyPr/>
        <a:lstStyle/>
        <a:p>
          <a:endParaRPr lang="en-US"/>
        </a:p>
      </dgm:t>
    </dgm:pt>
    <dgm:pt modelId="{7109C0B6-6F95-4A30-891E-7CF8FC014E85}">
      <dgm:prSet/>
      <dgm:spPr/>
      <dgm:t>
        <a:bodyPr/>
        <a:lstStyle/>
        <a:p>
          <a:r>
            <a:rPr lang="en-AU"/>
            <a:t>Series of workshops conducted aligned with key vineyard stages</a:t>
          </a:r>
          <a:endParaRPr lang="en-US"/>
        </a:p>
      </dgm:t>
    </dgm:pt>
    <dgm:pt modelId="{864D6766-35EA-40AF-8058-15E4F96ADBB4}" type="parTrans" cxnId="{539D5CB4-9874-473B-A79F-20F184DADB11}">
      <dgm:prSet/>
      <dgm:spPr/>
      <dgm:t>
        <a:bodyPr/>
        <a:lstStyle/>
        <a:p>
          <a:endParaRPr lang="en-US"/>
        </a:p>
      </dgm:t>
    </dgm:pt>
    <dgm:pt modelId="{9405A54D-8795-426E-9D2C-F8147773539A}" type="sibTrans" cxnId="{539D5CB4-9874-473B-A79F-20F184DADB11}">
      <dgm:prSet/>
      <dgm:spPr/>
      <dgm:t>
        <a:bodyPr/>
        <a:lstStyle/>
        <a:p>
          <a:endParaRPr lang="en-US"/>
        </a:p>
      </dgm:t>
    </dgm:pt>
    <dgm:pt modelId="{AA265145-EB6F-4F17-BA82-2B0A4E35E6B0}">
      <dgm:prSet/>
      <dgm:spPr/>
      <dgm:t>
        <a:bodyPr/>
        <a:lstStyle/>
        <a:p>
          <a:r>
            <a:rPr lang="en-AU"/>
            <a:t>Focus: drone mapping, AgTech tools, and evaluating costs/benefits</a:t>
          </a:r>
          <a:endParaRPr lang="en-US"/>
        </a:p>
      </dgm:t>
    </dgm:pt>
    <dgm:pt modelId="{66F10FAF-8249-4E42-BA8A-2C54D05F49C4}" type="parTrans" cxnId="{505B73A3-C7CF-4301-83E9-E5FDB2A91CF2}">
      <dgm:prSet/>
      <dgm:spPr/>
      <dgm:t>
        <a:bodyPr/>
        <a:lstStyle/>
        <a:p>
          <a:endParaRPr lang="en-US"/>
        </a:p>
      </dgm:t>
    </dgm:pt>
    <dgm:pt modelId="{EC4E5903-840F-4798-9E5D-C1206F534638}" type="sibTrans" cxnId="{505B73A3-C7CF-4301-83E9-E5FDB2A91CF2}">
      <dgm:prSet/>
      <dgm:spPr/>
      <dgm:t>
        <a:bodyPr/>
        <a:lstStyle/>
        <a:p>
          <a:endParaRPr lang="en-US"/>
        </a:p>
      </dgm:t>
    </dgm:pt>
    <dgm:pt modelId="{BE764DF3-5048-4531-AA6A-98493E323DB9}" type="pres">
      <dgm:prSet presAssocID="{A68A335D-F5C3-4A3B-AD18-0BEB21799782}" presName="outerComposite" presStyleCnt="0">
        <dgm:presLayoutVars>
          <dgm:chMax val="5"/>
          <dgm:dir/>
          <dgm:resizeHandles val="exact"/>
        </dgm:presLayoutVars>
      </dgm:prSet>
      <dgm:spPr/>
    </dgm:pt>
    <dgm:pt modelId="{CFD978F1-F2B1-4EBF-908B-DC5B1C8551B4}" type="pres">
      <dgm:prSet presAssocID="{A68A335D-F5C3-4A3B-AD18-0BEB21799782}" presName="dummyMaxCanvas" presStyleCnt="0">
        <dgm:presLayoutVars/>
      </dgm:prSet>
      <dgm:spPr/>
    </dgm:pt>
    <dgm:pt modelId="{E7A1B613-D9BE-4787-9D76-0DDC4D1EC775}" type="pres">
      <dgm:prSet presAssocID="{A68A335D-F5C3-4A3B-AD18-0BEB21799782}" presName="FourNodes_1" presStyleLbl="node1" presStyleIdx="0" presStyleCnt="4">
        <dgm:presLayoutVars>
          <dgm:bulletEnabled val="1"/>
        </dgm:presLayoutVars>
      </dgm:prSet>
      <dgm:spPr/>
    </dgm:pt>
    <dgm:pt modelId="{7F1BE138-33A0-4042-AF52-5581708FC3CA}" type="pres">
      <dgm:prSet presAssocID="{A68A335D-F5C3-4A3B-AD18-0BEB21799782}" presName="FourNodes_2" presStyleLbl="node1" presStyleIdx="1" presStyleCnt="4">
        <dgm:presLayoutVars>
          <dgm:bulletEnabled val="1"/>
        </dgm:presLayoutVars>
      </dgm:prSet>
      <dgm:spPr/>
    </dgm:pt>
    <dgm:pt modelId="{2775E95D-7D7E-4998-8295-6038366F40FB}" type="pres">
      <dgm:prSet presAssocID="{A68A335D-F5C3-4A3B-AD18-0BEB21799782}" presName="FourNodes_3" presStyleLbl="node1" presStyleIdx="2" presStyleCnt="4">
        <dgm:presLayoutVars>
          <dgm:bulletEnabled val="1"/>
        </dgm:presLayoutVars>
      </dgm:prSet>
      <dgm:spPr/>
    </dgm:pt>
    <dgm:pt modelId="{A2D9C818-3C1D-43CD-8536-E14DA6DE6A58}" type="pres">
      <dgm:prSet presAssocID="{A68A335D-F5C3-4A3B-AD18-0BEB21799782}" presName="FourNodes_4" presStyleLbl="node1" presStyleIdx="3" presStyleCnt="4">
        <dgm:presLayoutVars>
          <dgm:bulletEnabled val="1"/>
        </dgm:presLayoutVars>
      </dgm:prSet>
      <dgm:spPr/>
    </dgm:pt>
    <dgm:pt modelId="{D57DA02B-218A-45B2-8D96-7B787079ED92}" type="pres">
      <dgm:prSet presAssocID="{A68A335D-F5C3-4A3B-AD18-0BEB21799782}" presName="FourConn_1-2" presStyleLbl="fgAccFollowNode1" presStyleIdx="0" presStyleCnt="3">
        <dgm:presLayoutVars>
          <dgm:bulletEnabled val="1"/>
        </dgm:presLayoutVars>
      </dgm:prSet>
      <dgm:spPr/>
    </dgm:pt>
    <dgm:pt modelId="{344A47BB-38A6-455D-AF0A-699902EDC5F5}" type="pres">
      <dgm:prSet presAssocID="{A68A335D-F5C3-4A3B-AD18-0BEB21799782}" presName="FourConn_2-3" presStyleLbl="fgAccFollowNode1" presStyleIdx="1" presStyleCnt="3">
        <dgm:presLayoutVars>
          <dgm:bulletEnabled val="1"/>
        </dgm:presLayoutVars>
      </dgm:prSet>
      <dgm:spPr/>
    </dgm:pt>
    <dgm:pt modelId="{E95A7A69-A965-4DAE-A0ED-B20B14E61170}" type="pres">
      <dgm:prSet presAssocID="{A68A335D-F5C3-4A3B-AD18-0BEB21799782}" presName="FourConn_3-4" presStyleLbl="fgAccFollowNode1" presStyleIdx="2" presStyleCnt="3">
        <dgm:presLayoutVars>
          <dgm:bulletEnabled val="1"/>
        </dgm:presLayoutVars>
      </dgm:prSet>
      <dgm:spPr/>
    </dgm:pt>
    <dgm:pt modelId="{C8D32B21-0B02-4BCD-A8A5-B5494346C8A4}" type="pres">
      <dgm:prSet presAssocID="{A68A335D-F5C3-4A3B-AD18-0BEB21799782}" presName="FourNodes_1_text" presStyleLbl="node1" presStyleIdx="3" presStyleCnt="4">
        <dgm:presLayoutVars>
          <dgm:bulletEnabled val="1"/>
        </dgm:presLayoutVars>
      </dgm:prSet>
      <dgm:spPr/>
    </dgm:pt>
    <dgm:pt modelId="{3EEE166F-6972-41C0-8B45-7500D5CA172B}" type="pres">
      <dgm:prSet presAssocID="{A68A335D-F5C3-4A3B-AD18-0BEB21799782}" presName="FourNodes_2_text" presStyleLbl="node1" presStyleIdx="3" presStyleCnt="4">
        <dgm:presLayoutVars>
          <dgm:bulletEnabled val="1"/>
        </dgm:presLayoutVars>
      </dgm:prSet>
      <dgm:spPr/>
    </dgm:pt>
    <dgm:pt modelId="{7EB5D638-1C17-4BCB-9785-36BE1D00FAE5}" type="pres">
      <dgm:prSet presAssocID="{A68A335D-F5C3-4A3B-AD18-0BEB21799782}" presName="FourNodes_3_text" presStyleLbl="node1" presStyleIdx="3" presStyleCnt="4">
        <dgm:presLayoutVars>
          <dgm:bulletEnabled val="1"/>
        </dgm:presLayoutVars>
      </dgm:prSet>
      <dgm:spPr/>
    </dgm:pt>
    <dgm:pt modelId="{B81A2148-0988-4388-8C43-36D1372F7A7C}" type="pres">
      <dgm:prSet presAssocID="{A68A335D-F5C3-4A3B-AD18-0BEB21799782}" presName="FourNodes_4_text" presStyleLbl="node1" presStyleIdx="3" presStyleCnt="4">
        <dgm:presLayoutVars>
          <dgm:bulletEnabled val="1"/>
        </dgm:presLayoutVars>
      </dgm:prSet>
      <dgm:spPr/>
    </dgm:pt>
  </dgm:ptLst>
  <dgm:cxnLst>
    <dgm:cxn modelId="{9441FF04-7A6E-4A3F-9D13-D18863BB63C5}" type="presOf" srcId="{4074488E-33AC-43C6-B883-E6B3F9621F33}" destId="{D57DA02B-218A-45B2-8D96-7B787079ED92}" srcOrd="0" destOrd="0" presId="urn:microsoft.com/office/officeart/2005/8/layout/vProcess5"/>
    <dgm:cxn modelId="{E0EA9206-0DE9-40BB-9F06-AD6698A6BC30}" type="presOf" srcId="{DD3D8D06-1F74-401A-B2E5-15F571C5754E}" destId="{7F1BE138-33A0-4042-AF52-5581708FC3CA}" srcOrd="0" destOrd="0" presId="urn:microsoft.com/office/officeart/2005/8/layout/vProcess5"/>
    <dgm:cxn modelId="{26D96C21-297B-4EB4-979F-FD1BF336F85E}" type="presOf" srcId="{E0DF69F9-48AF-460D-A9E8-34D461486092}" destId="{E7A1B613-D9BE-4787-9D76-0DDC4D1EC775}" srcOrd="0" destOrd="0" presId="urn:microsoft.com/office/officeart/2005/8/layout/vProcess5"/>
    <dgm:cxn modelId="{D479926B-E629-4B0A-A5F2-ACF26883437D}" type="presOf" srcId="{7109C0B6-6F95-4A30-891E-7CF8FC014E85}" destId="{7EB5D638-1C17-4BCB-9785-36BE1D00FAE5}" srcOrd="1" destOrd="0" presId="urn:microsoft.com/office/officeart/2005/8/layout/vProcess5"/>
    <dgm:cxn modelId="{993D266D-4942-4C68-92C1-9EB79CEAAE4C}" srcId="{A68A335D-F5C3-4A3B-AD18-0BEB21799782}" destId="{DD3D8D06-1F74-401A-B2E5-15F571C5754E}" srcOrd="1" destOrd="0" parTransId="{35F83D5A-C55D-47C9-A43D-E0024597694A}" sibTransId="{697ED9D1-2974-4AE9-9C5D-1B5E1EE8866E}"/>
    <dgm:cxn modelId="{18986689-7F22-48A0-B5EA-B9AE85A9836B}" type="presOf" srcId="{AA265145-EB6F-4F17-BA82-2B0A4E35E6B0}" destId="{A2D9C818-3C1D-43CD-8536-E14DA6DE6A58}" srcOrd="0" destOrd="0" presId="urn:microsoft.com/office/officeart/2005/8/layout/vProcess5"/>
    <dgm:cxn modelId="{CE2B2396-4281-47BB-8236-6A088EAF86A1}" type="presOf" srcId="{E0DF69F9-48AF-460D-A9E8-34D461486092}" destId="{C8D32B21-0B02-4BCD-A8A5-B5494346C8A4}" srcOrd="1" destOrd="0" presId="urn:microsoft.com/office/officeart/2005/8/layout/vProcess5"/>
    <dgm:cxn modelId="{505B73A3-C7CF-4301-83E9-E5FDB2A91CF2}" srcId="{A68A335D-F5C3-4A3B-AD18-0BEB21799782}" destId="{AA265145-EB6F-4F17-BA82-2B0A4E35E6B0}" srcOrd="3" destOrd="0" parTransId="{66F10FAF-8249-4E42-BA8A-2C54D05F49C4}" sibTransId="{EC4E5903-840F-4798-9E5D-C1206F534638}"/>
    <dgm:cxn modelId="{010607A8-E057-4FC9-859B-4A3C5F63C1B3}" type="presOf" srcId="{697ED9D1-2974-4AE9-9C5D-1B5E1EE8866E}" destId="{344A47BB-38A6-455D-AF0A-699902EDC5F5}" srcOrd="0" destOrd="0" presId="urn:microsoft.com/office/officeart/2005/8/layout/vProcess5"/>
    <dgm:cxn modelId="{539D5CB4-9874-473B-A79F-20F184DADB11}" srcId="{A68A335D-F5C3-4A3B-AD18-0BEB21799782}" destId="{7109C0B6-6F95-4A30-891E-7CF8FC014E85}" srcOrd="2" destOrd="0" parTransId="{864D6766-35EA-40AF-8058-15E4F96ADBB4}" sibTransId="{9405A54D-8795-426E-9D2C-F8147773539A}"/>
    <dgm:cxn modelId="{49656EC1-5395-49BC-B6D1-D14179CB4B13}" type="presOf" srcId="{9405A54D-8795-426E-9D2C-F8147773539A}" destId="{E95A7A69-A965-4DAE-A0ED-B20B14E61170}" srcOrd="0" destOrd="0" presId="urn:microsoft.com/office/officeart/2005/8/layout/vProcess5"/>
    <dgm:cxn modelId="{E7FA92C6-68A0-4E53-A015-A5C665026CAC}" type="presOf" srcId="{AA265145-EB6F-4F17-BA82-2B0A4E35E6B0}" destId="{B81A2148-0988-4388-8C43-36D1372F7A7C}" srcOrd="1" destOrd="0" presId="urn:microsoft.com/office/officeart/2005/8/layout/vProcess5"/>
    <dgm:cxn modelId="{674B1ACC-52F8-4A67-BB89-530B2E0750B4}" type="presOf" srcId="{A68A335D-F5C3-4A3B-AD18-0BEB21799782}" destId="{BE764DF3-5048-4531-AA6A-98493E323DB9}" srcOrd="0" destOrd="0" presId="urn:microsoft.com/office/officeart/2005/8/layout/vProcess5"/>
    <dgm:cxn modelId="{B2725BDD-3CEE-4CE0-BF99-CD3553B54D73}" srcId="{A68A335D-F5C3-4A3B-AD18-0BEB21799782}" destId="{E0DF69F9-48AF-460D-A9E8-34D461486092}" srcOrd="0" destOrd="0" parTransId="{205BFF34-5700-4FDE-91CA-46D2773C6101}" sibTransId="{4074488E-33AC-43C6-B883-E6B3F9621F33}"/>
    <dgm:cxn modelId="{E06022F6-8DDB-465A-AF17-B2FEE988C4C9}" type="presOf" srcId="{7109C0B6-6F95-4A30-891E-7CF8FC014E85}" destId="{2775E95D-7D7E-4998-8295-6038366F40FB}" srcOrd="0" destOrd="0" presId="urn:microsoft.com/office/officeart/2005/8/layout/vProcess5"/>
    <dgm:cxn modelId="{3B464CF7-0524-4DE1-A00A-8C84A0AA234F}" type="presOf" srcId="{DD3D8D06-1F74-401A-B2E5-15F571C5754E}" destId="{3EEE166F-6972-41C0-8B45-7500D5CA172B}" srcOrd="1" destOrd="0" presId="urn:microsoft.com/office/officeart/2005/8/layout/vProcess5"/>
    <dgm:cxn modelId="{70A1A269-8543-4AC5-9053-7E96EF21BBA5}" type="presParOf" srcId="{BE764DF3-5048-4531-AA6A-98493E323DB9}" destId="{CFD978F1-F2B1-4EBF-908B-DC5B1C8551B4}" srcOrd="0" destOrd="0" presId="urn:microsoft.com/office/officeart/2005/8/layout/vProcess5"/>
    <dgm:cxn modelId="{F32E729A-971F-4E05-94F1-3A0D6FED93D1}" type="presParOf" srcId="{BE764DF3-5048-4531-AA6A-98493E323DB9}" destId="{E7A1B613-D9BE-4787-9D76-0DDC4D1EC775}" srcOrd="1" destOrd="0" presId="urn:microsoft.com/office/officeart/2005/8/layout/vProcess5"/>
    <dgm:cxn modelId="{0A4B6C17-30CF-4B66-8310-67AEB9BC4B9C}" type="presParOf" srcId="{BE764DF3-5048-4531-AA6A-98493E323DB9}" destId="{7F1BE138-33A0-4042-AF52-5581708FC3CA}" srcOrd="2" destOrd="0" presId="urn:microsoft.com/office/officeart/2005/8/layout/vProcess5"/>
    <dgm:cxn modelId="{0024300A-67B0-428A-AB31-B8087B579A42}" type="presParOf" srcId="{BE764DF3-5048-4531-AA6A-98493E323DB9}" destId="{2775E95D-7D7E-4998-8295-6038366F40FB}" srcOrd="3" destOrd="0" presId="urn:microsoft.com/office/officeart/2005/8/layout/vProcess5"/>
    <dgm:cxn modelId="{7583FB36-AE77-401F-A351-51587E31A6D1}" type="presParOf" srcId="{BE764DF3-5048-4531-AA6A-98493E323DB9}" destId="{A2D9C818-3C1D-43CD-8536-E14DA6DE6A58}" srcOrd="4" destOrd="0" presId="urn:microsoft.com/office/officeart/2005/8/layout/vProcess5"/>
    <dgm:cxn modelId="{B4F8DEC1-EFA0-49A4-BECA-E0C33771E9B9}" type="presParOf" srcId="{BE764DF3-5048-4531-AA6A-98493E323DB9}" destId="{D57DA02B-218A-45B2-8D96-7B787079ED92}" srcOrd="5" destOrd="0" presId="urn:microsoft.com/office/officeart/2005/8/layout/vProcess5"/>
    <dgm:cxn modelId="{3D076432-DDA3-4DA2-BC30-57B534556156}" type="presParOf" srcId="{BE764DF3-5048-4531-AA6A-98493E323DB9}" destId="{344A47BB-38A6-455D-AF0A-699902EDC5F5}" srcOrd="6" destOrd="0" presId="urn:microsoft.com/office/officeart/2005/8/layout/vProcess5"/>
    <dgm:cxn modelId="{F17DC064-D0FB-4DDB-9694-8301C78EB740}" type="presParOf" srcId="{BE764DF3-5048-4531-AA6A-98493E323DB9}" destId="{E95A7A69-A965-4DAE-A0ED-B20B14E61170}" srcOrd="7" destOrd="0" presId="urn:microsoft.com/office/officeart/2005/8/layout/vProcess5"/>
    <dgm:cxn modelId="{FC2EFA84-1500-4FB0-90D2-5F84750A5950}" type="presParOf" srcId="{BE764DF3-5048-4531-AA6A-98493E323DB9}" destId="{C8D32B21-0B02-4BCD-A8A5-B5494346C8A4}" srcOrd="8" destOrd="0" presId="urn:microsoft.com/office/officeart/2005/8/layout/vProcess5"/>
    <dgm:cxn modelId="{3ADE0D0F-57D0-481D-B51E-E8CA4671EB95}" type="presParOf" srcId="{BE764DF3-5048-4531-AA6A-98493E323DB9}" destId="{3EEE166F-6972-41C0-8B45-7500D5CA172B}" srcOrd="9" destOrd="0" presId="urn:microsoft.com/office/officeart/2005/8/layout/vProcess5"/>
    <dgm:cxn modelId="{068AAD08-F0A6-4DE1-9682-E7CFB8293DA1}" type="presParOf" srcId="{BE764DF3-5048-4531-AA6A-98493E323DB9}" destId="{7EB5D638-1C17-4BCB-9785-36BE1D00FAE5}" srcOrd="10" destOrd="0" presId="urn:microsoft.com/office/officeart/2005/8/layout/vProcess5"/>
    <dgm:cxn modelId="{BB73CE6E-6DDD-4179-B1B3-30550D546EB5}" type="presParOf" srcId="{BE764DF3-5048-4531-AA6A-98493E323DB9}" destId="{B81A2148-0988-4388-8C43-36D1372F7A7C}"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4AA0F8-FB68-4DA2-8AC6-CD9AD6BD9097}"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9A449454-6882-4C4E-91AD-E499A64038C2}">
      <dgm:prSet/>
      <dgm:spPr/>
      <dgm:t>
        <a:bodyPr/>
        <a:lstStyle/>
        <a:p>
          <a:r>
            <a:rPr lang="en-AU"/>
            <a:t>Before you get started</a:t>
          </a:r>
          <a:endParaRPr lang="en-US"/>
        </a:p>
      </dgm:t>
    </dgm:pt>
    <dgm:pt modelId="{8730F75E-630C-459E-AB5C-8550871775A4}" type="parTrans" cxnId="{9E65672D-A410-4899-A667-474767899CF2}">
      <dgm:prSet/>
      <dgm:spPr/>
      <dgm:t>
        <a:bodyPr/>
        <a:lstStyle/>
        <a:p>
          <a:endParaRPr lang="en-US"/>
        </a:p>
      </dgm:t>
    </dgm:pt>
    <dgm:pt modelId="{611BF2C2-E230-4EFD-930E-D084EB08D6A4}" type="sibTrans" cxnId="{9E65672D-A410-4899-A667-474767899CF2}">
      <dgm:prSet/>
      <dgm:spPr/>
      <dgm:t>
        <a:bodyPr/>
        <a:lstStyle/>
        <a:p>
          <a:endParaRPr lang="en-US"/>
        </a:p>
      </dgm:t>
    </dgm:pt>
    <dgm:pt modelId="{4180368E-0AC6-4351-84AA-0C888424CD71}">
      <dgm:prSet/>
      <dgm:spPr/>
      <dgm:t>
        <a:bodyPr/>
        <a:lstStyle/>
        <a:p>
          <a:r>
            <a:rPr lang="en-AU" dirty="0"/>
            <a:t>Final Report Case Studies:</a:t>
          </a:r>
          <a:endParaRPr lang="en-US" dirty="0"/>
        </a:p>
      </dgm:t>
    </dgm:pt>
    <dgm:pt modelId="{D52E7548-4E5D-43F3-8322-EDA017F2D81D}" type="parTrans" cxnId="{C3F2CA05-8021-44F5-B14C-710FEB76CE9B}">
      <dgm:prSet/>
      <dgm:spPr/>
      <dgm:t>
        <a:bodyPr/>
        <a:lstStyle/>
        <a:p>
          <a:endParaRPr lang="en-US"/>
        </a:p>
      </dgm:t>
    </dgm:pt>
    <dgm:pt modelId="{1CD4F649-19FB-43EC-AFB7-42F9F51958B3}" type="sibTrans" cxnId="{C3F2CA05-8021-44F5-B14C-710FEB76CE9B}">
      <dgm:prSet/>
      <dgm:spPr/>
      <dgm:t>
        <a:bodyPr/>
        <a:lstStyle/>
        <a:p>
          <a:endParaRPr lang="en-US"/>
        </a:p>
      </dgm:t>
    </dgm:pt>
    <dgm:pt modelId="{98BFF52C-A978-4D64-8A5A-583BA43F35D8}">
      <dgm:prSet/>
      <dgm:spPr/>
      <dgm:t>
        <a:bodyPr/>
        <a:lstStyle/>
        <a:p>
          <a:r>
            <a:rPr lang="en-AU" dirty="0"/>
            <a:t>Drone Mapping vineyard block boundaries and optimal flight times for vegetative mapping during the season</a:t>
          </a:r>
          <a:endParaRPr lang="en-US" dirty="0"/>
        </a:p>
      </dgm:t>
    </dgm:pt>
    <dgm:pt modelId="{5C58AC8A-C1EA-4EFD-87F5-5EC8EBB47E30}" type="parTrans" cxnId="{C902F077-7AED-4447-A9DA-02FB3A85DCE6}">
      <dgm:prSet/>
      <dgm:spPr/>
      <dgm:t>
        <a:bodyPr/>
        <a:lstStyle/>
        <a:p>
          <a:endParaRPr lang="en-US"/>
        </a:p>
      </dgm:t>
    </dgm:pt>
    <dgm:pt modelId="{BCEB542B-D29B-4BB1-A62C-E55AD8F72143}" type="sibTrans" cxnId="{C902F077-7AED-4447-A9DA-02FB3A85DCE6}">
      <dgm:prSet/>
      <dgm:spPr/>
      <dgm:t>
        <a:bodyPr/>
        <a:lstStyle/>
        <a:p>
          <a:endParaRPr lang="en-US"/>
        </a:p>
      </dgm:t>
    </dgm:pt>
    <dgm:pt modelId="{A8C9429C-D698-4AEC-B478-A692303B783C}">
      <dgm:prSet/>
      <dgm:spPr/>
      <dgm:t>
        <a:bodyPr/>
        <a:lstStyle/>
        <a:p>
          <a:r>
            <a:rPr lang="en-AU" dirty="0"/>
            <a:t>Processing map imaging through open-source software and creating block features and areas of interest </a:t>
          </a:r>
          <a:endParaRPr lang="en-US" dirty="0"/>
        </a:p>
      </dgm:t>
    </dgm:pt>
    <dgm:pt modelId="{C94B6C86-A0D6-4FDC-B583-7EF3083AA999}" type="parTrans" cxnId="{74CC960A-83F0-42C4-A57E-D64EA3535891}">
      <dgm:prSet/>
      <dgm:spPr/>
      <dgm:t>
        <a:bodyPr/>
        <a:lstStyle/>
        <a:p>
          <a:endParaRPr lang="en-US"/>
        </a:p>
      </dgm:t>
    </dgm:pt>
    <dgm:pt modelId="{8F373798-F623-46FC-973A-692DAA97809C}" type="sibTrans" cxnId="{74CC960A-83F0-42C4-A57E-D64EA3535891}">
      <dgm:prSet/>
      <dgm:spPr/>
      <dgm:t>
        <a:bodyPr/>
        <a:lstStyle/>
        <a:p>
          <a:endParaRPr lang="en-US"/>
        </a:p>
      </dgm:t>
    </dgm:pt>
    <dgm:pt modelId="{43C18887-D361-48FE-A717-8D232A2A4B2D}">
      <dgm:prSet/>
      <dgm:spPr/>
      <dgm:t>
        <a:bodyPr/>
        <a:lstStyle/>
        <a:p>
          <a:r>
            <a:rPr lang="en-AU" dirty="0"/>
            <a:t>Bringing it all together, storing and managing data </a:t>
          </a:r>
          <a:endParaRPr lang="en-US" dirty="0"/>
        </a:p>
      </dgm:t>
    </dgm:pt>
    <dgm:pt modelId="{12BA8F67-BE64-4A36-8C84-AFF44D3A60D5}" type="parTrans" cxnId="{EAC285D3-A80E-4AC8-82AE-7DA5C185D45D}">
      <dgm:prSet/>
      <dgm:spPr/>
      <dgm:t>
        <a:bodyPr/>
        <a:lstStyle/>
        <a:p>
          <a:endParaRPr lang="en-US"/>
        </a:p>
      </dgm:t>
    </dgm:pt>
    <dgm:pt modelId="{105D98D9-310B-40E8-A9DD-C04F8E42C91C}" type="sibTrans" cxnId="{EAC285D3-A80E-4AC8-82AE-7DA5C185D45D}">
      <dgm:prSet/>
      <dgm:spPr/>
      <dgm:t>
        <a:bodyPr/>
        <a:lstStyle/>
        <a:p>
          <a:endParaRPr lang="en-US"/>
        </a:p>
      </dgm:t>
    </dgm:pt>
    <dgm:pt modelId="{5BFC963C-E788-45BC-8851-F383165252AF}">
      <dgm:prSet/>
      <dgm:spPr/>
      <dgm:t>
        <a:bodyPr/>
        <a:lstStyle/>
        <a:p>
          <a:r>
            <a:rPr lang="en-AU" dirty="0" err="1"/>
            <a:t>AgTech</a:t>
          </a:r>
          <a:r>
            <a:rPr lang="en-AU" dirty="0"/>
            <a:t> options for vineyard monitoring and management</a:t>
          </a:r>
          <a:endParaRPr lang="en-US" dirty="0"/>
        </a:p>
      </dgm:t>
    </dgm:pt>
    <dgm:pt modelId="{EED8A635-D6B2-4C3D-A5E9-5115C1C1711F}" type="parTrans" cxnId="{FB272D62-E31E-4CE1-AB39-54AFE1C1219C}">
      <dgm:prSet/>
      <dgm:spPr/>
      <dgm:t>
        <a:bodyPr/>
        <a:lstStyle/>
        <a:p>
          <a:endParaRPr lang="en-US"/>
        </a:p>
      </dgm:t>
    </dgm:pt>
    <dgm:pt modelId="{D4247F07-A6CF-45D1-BA10-ECB38D5F571B}" type="sibTrans" cxnId="{FB272D62-E31E-4CE1-AB39-54AFE1C1219C}">
      <dgm:prSet/>
      <dgm:spPr/>
      <dgm:t>
        <a:bodyPr/>
        <a:lstStyle/>
        <a:p>
          <a:endParaRPr lang="en-US"/>
        </a:p>
      </dgm:t>
    </dgm:pt>
    <dgm:pt modelId="{28CE3763-EA6D-4373-A3E6-0FAE254226CA}">
      <dgm:prSet/>
      <dgm:spPr/>
      <dgm:t>
        <a:bodyPr/>
        <a:lstStyle/>
        <a:p>
          <a:r>
            <a:rPr lang="en-AU"/>
            <a:t>Conclusion: What next?</a:t>
          </a:r>
          <a:endParaRPr lang="en-US"/>
        </a:p>
      </dgm:t>
    </dgm:pt>
    <dgm:pt modelId="{1405ADA4-6C91-40E6-BE0E-FC19A27381F0}" type="parTrans" cxnId="{947C6C52-7E65-4D16-BC4D-D997BB68BBB0}">
      <dgm:prSet/>
      <dgm:spPr/>
      <dgm:t>
        <a:bodyPr/>
        <a:lstStyle/>
        <a:p>
          <a:endParaRPr lang="en-US"/>
        </a:p>
      </dgm:t>
    </dgm:pt>
    <dgm:pt modelId="{306D2DDD-E6AF-4370-8397-A8B2EB273485}" type="sibTrans" cxnId="{947C6C52-7E65-4D16-BC4D-D997BB68BBB0}">
      <dgm:prSet/>
      <dgm:spPr/>
      <dgm:t>
        <a:bodyPr/>
        <a:lstStyle/>
        <a:p>
          <a:endParaRPr lang="en-US"/>
        </a:p>
      </dgm:t>
    </dgm:pt>
    <dgm:pt modelId="{86AF066E-D4FB-444F-A81E-F0D380D6D90E}">
      <dgm:prSet/>
      <dgm:spPr/>
      <dgm:t>
        <a:bodyPr/>
        <a:lstStyle/>
        <a:p>
          <a:r>
            <a:rPr lang="en-US" dirty="0"/>
            <a:t>Side on imaging using RGB / NDVI sensors for bud, bunch, canopy, plant counts and health</a:t>
          </a:r>
        </a:p>
      </dgm:t>
    </dgm:pt>
    <dgm:pt modelId="{28A1D878-76B9-48A3-8597-9F6D8D6607E2}" type="parTrans" cxnId="{52B05B7E-BE72-487D-9F43-F81DA032D18B}">
      <dgm:prSet/>
      <dgm:spPr/>
      <dgm:t>
        <a:bodyPr/>
        <a:lstStyle/>
        <a:p>
          <a:endParaRPr lang="en-AU"/>
        </a:p>
      </dgm:t>
    </dgm:pt>
    <dgm:pt modelId="{A0B92D4E-DEB4-49A0-B9F0-EB8D536EE6A7}" type="sibTrans" cxnId="{52B05B7E-BE72-487D-9F43-F81DA032D18B}">
      <dgm:prSet/>
      <dgm:spPr/>
      <dgm:t>
        <a:bodyPr/>
        <a:lstStyle/>
        <a:p>
          <a:endParaRPr lang="en-AU"/>
        </a:p>
      </dgm:t>
    </dgm:pt>
    <dgm:pt modelId="{EA136A75-034C-407F-A824-AFC7B02E2720}" type="pres">
      <dgm:prSet presAssocID="{654AA0F8-FB68-4DA2-8AC6-CD9AD6BD9097}" presName="linear" presStyleCnt="0">
        <dgm:presLayoutVars>
          <dgm:dir/>
          <dgm:animLvl val="lvl"/>
          <dgm:resizeHandles val="exact"/>
        </dgm:presLayoutVars>
      </dgm:prSet>
      <dgm:spPr/>
    </dgm:pt>
    <dgm:pt modelId="{75E520C7-B7D9-48DE-B1F3-1BB6E9ACCAA3}" type="pres">
      <dgm:prSet presAssocID="{9A449454-6882-4C4E-91AD-E499A64038C2}" presName="parentLin" presStyleCnt="0"/>
      <dgm:spPr/>
    </dgm:pt>
    <dgm:pt modelId="{773C1CE1-4153-41E8-AF3F-249F9D1932FB}" type="pres">
      <dgm:prSet presAssocID="{9A449454-6882-4C4E-91AD-E499A64038C2}" presName="parentLeftMargin" presStyleLbl="node1" presStyleIdx="0" presStyleCnt="3"/>
      <dgm:spPr/>
    </dgm:pt>
    <dgm:pt modelId="{22BE238E-51A2-4FF2-A385-49C76F507A17}" type="pres">
      <dgm:prSet presAssocID="{9A449454-6882-4C4E-91AD-E499A64038C2}" presName="parentText" presStyleLbl="node1" presStyleIdx="0" presStyleCnt="3">
        <dgm:presLayoutVars>
          <dgm:chMax val="0"/>
          <dgm:bulletEnabled val="1"/>
        </dgm:presLayoutVars>
      </dgm:prSet>
      <dgm:spPr/>
    </dgm:pt>
    <dgm:pt modelId="{7207C088-F58E-4508-B37E-310525AFC4FF}" type="pres">
      <dgm:prSet presAssocID="{9A449454-6882-4C4E-91AD-E499A64038C2}" presName="negativeSpace" presStyleCnt="0"/>
      <dgm:spPr/>
    </dgm:pt>
    <dgm:pt modelId="{BBA855B6-5375-430E-9157-3E7B8B81CECD}" type="pres">
      <dgm:prSet presAssocID="{9A449454-6882-4C4E-91AD-E499A64038C2}" presName="childText" presStyleLbl="conFgAcc1" presStyleIdx="0" presStyleCnt="3">
        <dgm:presLayoutVars>
          <dgm:bulletEnabled val="1"/>
        </dgm:presLayoutVars>
      </dgm:prSet>
      <dgm:spPr/>
    </dgm:pt>
    <dgm:pt modelId="{535BCCA5-8C9C-4E4E-988C-B6E16776A134}" type="pres">
      <dgm:prSet presAssocID="{611BF2C2-E230-4EFD-930E-D084EB08D6A4}" presName="spaceBetweenRectangles" presStyleCnt="0"/>
      <dgm:spPr/>
    </dgm:pt>
    <dgm:pt modelId="{9A870544-E8D5-4FCC-98DE-670552E4F2E6}" type="pres">
      <dgm:prSet presAssocID="{4180368E-0AC6-4351-84AA-0C888424CD71}" presName="parentLin" presStyleCnt="0"/>
      <dgm:spPr/>
    </dgm:pt>
    <dgm:pt modelId="{D343238D-5DD0-49E3-A3A4-25FCAB7A50C0}" type="pres">
      <dgm:prSet presAssocID="{4180368E-0AC6-4351-84AA-0C888424CD71}" presName="parentLeftMargin" presStyleLbl="node1" presStyleIdx="0" presStyleCnt="3"/>
      <dgm:spPr/>
    </dgm:pt>
    <dgm:pt modelId="{8269B8EF-4206-4439-B597-57489278F7F4}" type="pres">
      <dgm:prSet presAssocID="{4180368E-0AC6-4351-84AA-0C888424CD71}" presName="parentText" presStyleLbl="node1" presStyleIdx="1" presStyleCnt="3">
        <dgm:presLayoutVars>
          <dgm:chMax val="0"/>
          <dgm:bulletEnabled val="1"/>
        </dgm:presLayoutVars>
      </dgm:prSet>
      <dgm:spPr/>
    </dgm:pt>
    <dgm:pt modelId="{A9A11713-B655-4F2F-8F3F-83199822B806}" type="pres">
      <dgm:prSet presAssocID="{4180368E-0AC6-4351-84AA-0C888424CD71}" presName="negativeSpace" presStyleCnt="0"/>
      <dgm:spPr/>
    </dgm:pt>
    <dgm:pt modelId="{508202C9-4393-431B-A695-4ECE7F154875}" type="pres">
      <dgm:prSet presAssocID="{4180368E-0AC6-4351-84AA-0C888424CD71}" presName="childText" presStyleLbl="conFgAcc1" presStyleIdx="1" presStyleCnt="3">
        <dgm:presLayoutVars>
          <dgm:bulletEnabled val="1"/>
        </dgm:presLayoutVars>
      </dgm:prSet>
      <dgm:spPr/>
    </dgm:pt>
    <dgm:pt modelId="{B275C90E-CB36-475F-9411-0036CFE3DE2F}" type="pres">
      <dgm:prSet presAssocID="{1CD4F649-19FB-43EC-AFB7-42F9F51958B3}" presName="spaceBetweenRectangles" presStyleCnt="0"/>
      <dgm:spPr/>
    </dgm:pt>
    <dgm:pt modelId="{F5E1532B-2156-46EA-8983-19BC37CE881F}" type="pres">
      <dgm:prSet presAssocID="{28CE3763-EA6D-4373-A3E6-0FAE254226CA}" presName="parentLin" presStyleCnt="0"/>
      <dgm:spPr/>
    </dgm:pt>
    <dgm:pt modelId="{CA376E64-7185-4BE5-BA4B-36696892524E}" type="pres">
      <dgm:prSet presAssocID="{28CE3763-EA6D-4373-A3E6-0FAE254226CA}" presName="parentLeftMargin" presStyleLbl="node1" presStyleIdx="1" presStyleCnt="3"/>
      <dgm:spPr/>
    </dgm:pt>
    <dgm:pt modelId="{700442A6-3D50-4E30-8091-E7C75330DE73}" type="pres">
      <dgm:prSet presAssocID="{28CE3763-EA6D-4373-A3E6-0FAE254226CA}" presName="parentText" presStyleLbl="node1" presStyleIdx="2" presStyleCnt="3">
        <dgm:presLayoutVars>
          <dgm:chMax val="0"/>
          <dgm:bulletEnabled val="1"/>
        </dgm:presLayoutVars>
      </dgm:prSet>
      <dgm:spPr/>
    </dgm:pt>
    <dgm:pt modelId="{3F0DC853-DAE7-4345-920D-471DF1809936}" type="pres">
      <dgm:prSet presAssocID="{28CE3763-EA6D-4373-A3E6-0FAE254226CA}" presName="negativeSpace" presStyleCnt="0"/>
      <dgm:spPr/>
    </dgm:pt>
    <dgm:pt modelId="{C8A0460A-3D16-4185-816E-3BD6879B92A6}" type="pres">
      <dgm:prSet presAssocID="{28CE3763-EA6D-4373-A3E6-0FAE254226CA}" presName="childText" presStyleLbl="conFgAcc1" presStyleIdx="2" presStyleCnt="3">
        <dgm:presLayoutVars>
          <dgm:bulletEnabled val="1"/>
        </dgm:presLayoutVars>
      </dgm:prSet>
      <dgm:spPr/>
    </dgm:pt>
  </dgm:ptLst>
  <dgm:cxnLst>
    <dgm:cxn modelId="{899E2C04-6A8B-49F4-8649-690E2067F911}" type="presOf" srcId="{43C18887-D361-48FE-A717-8D232A2A4B2D}" destId="{508202C9-4393-431B-A695-4ECE7F154875}" srcOrd="0" destOrd="3" presId="urn:microsoft.com/office/officeart/2005/8/layout/list1"/>
    <dgm:cxn modelId="{C3F2CA05-8021-44F5-B14C-710FEB76CE9B}" srcId="{654AA0F8-FB68-4DA2-8AC6-CD9AD6BD9097}" destId="{4180368E-0AC6-4351-84AA-0C888424CD71}" srcOrd="1" destOrd="0" parTransId="{D52E7548-4E5D-43F3-8322-EDA017F2D81D}" sibTransId="{1CD4F649-19FB-43EC-AFB7-42F9F51958B3}"/>
    <dgm:cxn modelId="{74CC960A-83F0-42C4-A57E-D64EA3535891}" srcId="{4180368E-0AC6-4351-84AA-0C888424CD71}" destId="{A8C9429C-D698-4AEC-B478-A692303B783C}" srcOrd="1" destOrd="0" parTransId="{C94B6C86-A0D6-4FDC-B583-7EF3083AA999}" sibTransId="{8F373798-F623-46FC-973A-692DAA97809C}"/>
    <dgm:cxn modelId="{54090E2B-81A9-4BCA-8586-8DD26829AA5E}" type="presOf" srcId="{28CE3763-EA6D-4373-A3E6-0FAE254226CA}" destId="{CA376E64-7185-4BE5-BA4B-36696892524E}" srcOrd="0" destOrd="0" presId="urn:microsoft.com/office/officeart/2005/8/layout/list1"/>
    <dgm:cxn modelId="{9E65672D-A410-4899-A667-474767899CF2}" srcId="{654AA0F8-FB68-4DA2-8AC6-CD9AD6BD9097}" destId="{9A449454-6882-4C4E-91AD-E499A64038C2}" srcOrd="0" destOrd="0" parTransId="{8730F75E-630C-459E-AB5C-8550871775A4}" sibTransId="{611BF2C2-E230-4EFD-930E-D084EB08D6A4}"/>
    <dgm:cxn modelId="{378FFC36-15F1-4FAF-B990-A2B1F7351335}" type="presOf" srcId="{A8C9429C-D698-4AEC-B478-A692303B783C}" destId="{508202C9-4393-431B-A695-4ECE7F154875}" srcOrd="0" destOrd="1" presId="urn:microsoft.com/office/officeart/2005/8/layout/list1"/>
    <dgm:cxn modelId="{EFF7A141-0656-4CF1-858E-865ED1060401}" type="presOf" srcId="{98BFF52C-A978-4D64-8A5A-583BA43F35D8}" destId="{508202C9-4393-431B-A695-4ECE7F154875}" srcOrd="0" destOrd="0" presId="urn:microsoft.com/office/officeart/2005/8/layout/list1"/>
    <dgm:cxn modelId="{FB272D62-E31E-4CE1-AB39-54AFE1C1219C}" srcId="{4180368E-0AC6-4351-84AA-0C888424CD71}" destId="{5BFC963C-E788-45BC-8851-F383165252AF}" srcOrd="4" destOrd="0" parTransId="{EED8A635-D6B2-4C3D-A5E9-5115C1C1711F}" sibTransId="{D4247F07-A6CF-45D1-BA10-ECB38D5F571B}"/>
    <dgm:cxn modelId="{A4AC2A47-72E4-44B0-8E16-6B5C20923E55}" type="presOf" srcId="{4180368E-0AC6-4351-84AA-0C888424CD71}" destId="{8269B8EF-4206-4439-B597-57489278F7F4}" srcOrd="1" destOrd="0" presId="urn:microsoft.com/office/officeart/2005/8/layout/list1"/>
    <dgm:cxn modelId="{947C6C52-7E65-4D16-BC4D-D997BB68BBB0}" srcId="{654AA0F8-FB68-4DA2-8AC6-CD9AD6BD9097}" destId="{28CE3763-EA6D-4373-A3E6-0FAE254226CA}" srcOrd="2" destOrd="0" parTransId="{1405ADA4-6C91-40E6-BE0E-FC19A27381F0}" sibTransId="{306D2DDD-E6AF-4370-8397-A8B2EB273485}"/>
    <dgm:cxn modelId="{FBF52D76-B737-4546-860A-D701B0872E3E}" type="presOf" srcId="{654AA0F8-FB68-4DA2-8AC6-CD9AD6BD9097}" destId="{EA136A75-034C-407F-A824-AFC7B02E2720}" srcOrd="0" destOrd="0" presId="urn:microsoft.com/office/officeart/2005/8/layout/list1"/>
    <dgm:cxn modelId="{C902F077-7AED-4447-A9DA-02FB3A85DCE6}" srcId="{4180368E-0AC6-4351-84AA-0C888424CD71}" destId="{98BFF52C-A978-4D64-8A5A-583BA43F35D8}" srcOrd="0" destOrd="0" parTransId="{5C58AC8A-C1EA-4EFD-87F5-5EC8EBB47E30}" sibTransId="{BCEB542B-D29B-4BB1-A62C-E55AD8F72143}"/>
    <dgm:cxn modelId="{52B05B7E-BE72-487D-9F43-F81DA032D18B}" srcId="{4180368E-0AC6-4351-84AA-0C888424CD71}" destId="{86AF066E-D4FB-444F-A81E-F0D380D6D90E}" srcOrd="2" destOrd="0" parTransId="{28A1D878-76B9-48A3-8597-9F6D8D6607E2}" sibTransId="{A0B92D4E-DEB4-49A0-B9F0-EB8D536EE6A7}"/>
    <dgm:cxn modelId="{6D2EC181-09AA-450B-ABE1-31A56D542CEA}" type="presOf" srcId="{4180368E-0AC6-4351-84AA-0C888424CD71}" destId="{D343238D-5DD0-49E3-A3A4-25FCAB7A50C0}" srcOrd="0" destOrd="0" presId="urn:microsoft.com/office/officeart/2005/8/layout/list1"/>
    <dgm:cxn modelId="{9BB349AA-EF53-4873-A05F-4D6A230DCA03}" type="presOf" srcId="{9A449454-6882-4C4E-91AD-E499A64038C2}" destId="{773C1CE1-4153-41E8-AF3F-249F9D1932FB}" srcOrd="0" destOrd="0" presId="urn:microsoft.com/office/officeart/2005/8/layout/list1"/>
    <dgm:cxn modelId="{50BBAABA-E787-4CD3-ABCE-D2587848BC4F}" type="presOf" srcId="{5BFC963C-E788-45BC-8851-F383165252AF}" destId="{508202C9-4393-431B-A695-4ECE7F154875}" srcOrd="0" destOrd="4" presId="urn:microsoft.com/office/officeart/2005/8/layout/list1"/>
    <dgm:cxn modelId="{E8EB98BD-CDD9-4EEA-B185-3F7A60F67368}" type="presOf" srcId="{28CE3763-EA6D-4373-A3E6-0FAE254226CA}" destId="{700442A6-3D50-4E30-8091-E7C75330DE73}" srcOrd="1" destOrd="0" presId="urn:microsoft.com/office/officeart/2005/8/layout/list1"/>
    <dgm:cxn modelId="{FE0140C8-8E37-430D-915D-8A3116256BE2}" type="presOf" srcId="{9A449454-6882-4C4E-91AD-E499A64038C2}" destId="{22BE238E-51A2-4FF2-A385-49C76F507A17}" srcOrd="1" destOrd="0" presId="urn:microsoft.com/office/officeart/2005/8/layout/list1"/>
    <dgm:cxn modelId="{EAC285D3-A80E-4AC8-82AE-7DA5C185D45D}" srcId="{4180368E-0AC6-4351-84AA-0C888424CD71}" destId="{43C18887-D361-48FE-A717-8D232A2A4B2D}" srcOrd="3" destOrd="0" parTransId="{12BA8F67-BE64-4A36-8C84-AFF44D3A60D5}" sibTransId="{105D98D9-310B-40E8-A9DD-C04F8E42C91C}"/>
    <dgm:cxn modelId="{030CCDF3-73F7-4073-BAF6-7303EAE80881}" type="presOf" srcId="{86AF066E-D4FB-444F-A81E-F0D380D6D90E}" destId="{508202C9-4393-431B-A695-4ECE7F154875}" srcOrd="0" destOrd="2" presId="urn:microsoft.com/office/officeart/2005/8/layout/list1"/>
    <dgm:cxn modelId="{21EF41E2-57F4-4911-984B-1141ED15F774}" type="presParOf" srcId="{EA136A75-034C-407F-A824-AFC7B02E2720}" destId="{75E520C7-B7D9-48DE-B1F3-1BB6E9ACCAA3}" srcOrd="0" destOrd="0" presId="urn:microsoft.com/office/officeart/2005/8/layout/list1"/>
    <dgm:cxn modelId="{44914B08-82D8-4E4D-B1F1-DA12E191A347}" type="presParOf" srcId="{75E520C7-B7D9-48DE-B1F3-1BB6E9ACCAA3}" destId="{773C1CE1-4153-41E8-AF3F-249F9D1932FB}" srcOrd="0" destOrd="0" presId="urn:microsoft.com/office/officeart/2005/8/layout/list1"/>
    <dgm:cxn modelId="{0BC41946-EDD8-41D2-9ACA-C31298B72482}" type="presParOf" srcId="{75E520C7-B7D9-48DE-B1F3-1BB6E9ACCAA3}" destId="{22BE238E-51A2-4FF2-A385-49C76F507A17}" srcOrd="1" destOrd="0" presId="urn:microsoft.com/office/officeart/2005/8/layout/list1"/>
    <dgm:cxn modelId="{2CBD7659-2ED2-42FB-AA16-DC3C4B3EF629}" type="presParOf" srcId="{EA136A75-034C-407F-A824-AFC7B02E2720}" destId="{7207C088-F58E-4508-B37E-310525AFC4FF}" srcOrd="1" destOrd="0" presId="urn:microsoft.com/office/officeart/2005/8/layout/list1"/>
    <dgm:cxn modelId="{F708E0EA-332C-4398-96BD-F0439F7858D8}" type="presParOf" srcId="{EA136A75-034C-407F-A824-AFC7B02E2720}" destId="{BBA855B6-5375-430E-9157-3E7B8B81CECD}" srcOrd="2" destOrd="0" presId="urn:microsoft.com/office/officeart/2005/8/layout/list1"/>
    <dgm:cxn modelId="{0B1AF9E0-166D-47A8-B47C-344C930A49FE}" type="presParOf" srcId="{EA136A75-034C-407F-A824-AFC7B02E2720}" destId="{535BCCA5-8C9C-4E4E-988C-B6E16776A134}" srcOrd="3" destOrd="0" presId="urn:microsoft.com/office/officeart/2005/8/layout/list1"/>
    <dgm:cxn modelId="{CEC6C6E8-4AB0-4BBE-9F4A-A100F1724D90}" type="presParOf" srcId="{EA136A75-034C-407F-A824-AFC7B02E2720}" destId="{9A870544-E8D5-4FCC-98DE-670552E4F2E6}" srcOrd="4" destOrd="0" presId="urn:microsoft.com/office/officeart/2005/8/layout/list1"/>
    <dgm:cxn modelId="{E695CF5C-E761-43CC-805D-85F72DD3D798}" type="presParOf" srcId="{9A870544-E8D5-4FCC-98DE-670552E4F2E6}" destId="{D343238D-5DD0-49E3-A3A4-25FCAB7A50C0}" srcOrd="0" destOrd="0" presId="urn:microsoft.com/office/officeart/2005/8/layout/list1"/>
    <dgm:cxn modelId="{055BD674-4E10-4818-98F0-BF20AA0CDD7F}" type="presParOf" srcId="{9A870544-E8D5-4FCC-98DE-670552E4F2E6}" destId="{8269B8EF-4206-4439-B597-57489278F7F4}" srcOrd="1" destOrd="0" presId="urn:microsoft.com/office/officeart/2005/8/layout/list1"/>
    <dgm:cxn modelId="{576D9DBE-F8D7-4CBF-8EF7-53DEB728C435}" type="presParOf" srcId="{EA136A75-034C-407F-A824-AFC7B02E2720}" destId="{A9A11713-B655-4F2F-8F3F-83199822B806}" srcOrd="5" destOrd="0" presId="urn:microsoft.com/office/officeart/2005/8/layout/list1"/>
    <dgm:cxn modelId="{C690BEAC-ECC3-4145-985C-AEF746E01CDF}" type="presParOf" srcId="{EA136A75-034C-407F-A824-AFC7B02E2720}" destId="{508202C9-4393-431B-A695-4ECE7F154875}" srcOrd="6" destOrd="0" presId="urn:microsoft.com/office/officeart/2005/8/layout/list1"/>
    <dgm:cxn modelId="{1FA6CEC3-9519-467B-A38F-0E71E3F4DFF9}" type="presParOf" srcId="{EA136A75-034C-407F-A824-AFC7B02E2720}" destId="{B275C90E-CB36-475F-9411-0036CFE3DE2F}" srcOrd="7" destOrd="0" presId="urn:microsoft.com/office/officeart/2005/8/layout/list1"/>
    <dgm:cxn modelId="{A41DCBAC-2BC8-426D-8CED-8BE97361BE80}" type="presParOf" srcId="{EA136A75-034C-407F-A824-AFC7B02E2720}" destId="{F5E1532B-2156-46EA-8983-19BC37CE881F}" srcOrd="8" destOrd="0" presId="urn:microsoft.com/office/officeart/2005/8/layout/list1"/>
    <dgm:cxn modelId="{3CA1E483-1A78-4E54-A420-997A7FB1CE4A}" type="presParOf" srcId="{F5E1532B-2156-46EA-8983-19BC37CE881F}" destId="{CA376E64-7185-4BE5-BA4B-36696892524E}" srcOrd="0" destOrd="0" presId="urn:microsoft.com/office/officeart/2005/8/layout/list1"/>
    <dgm:cxn modelId="{70426474-79AE-47BE-BAB6-A9D072567DD9}" type="presParOf" srcId="{F5E1532B-2156-46EA-8983-19BC37CE881F}" destId="{700442A6-3D50-4E30-8091-E7C75330DE73}" srcOrd="1" destOrd="0" presId="urn:microsoft.com/office/officeart/2005/8/layout/list1"/>
    <dgm:cxn modelId="{A043CFCA-F801-4360-A7DE-29A0E4016BBB}" type="presParOf" srcId="{EA136A75-034C-407F-A824-AFC7B02E2720}" destId="{3F0DC853-DAE7-4345-920D-471DF1809936}" srcOrd="9" destOrd="0" presId="urn:microsoft.com/office/officeart/2005/8/layout/list1"/>
    <dgm:cxn modelId="{E7E53246-3034-4248-8158-35B2A928F583}" type="presParOf" srcId="{EA136A75-034C-407F-A824-AFC7B02E2720}" destId="{C8A0460A-3D16-4185-816E-3BD6879B92A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1465A1-B0F0-4F1A-8C04-B291C23D645C}" type="doc">
      <dgm:prSet loTypeId="urn:microsoft.com/office/officeart/2016/7/layout/HexagonTimeline" loCatId="process" qsTypeId="urn:microsoft.com/office/officeart/2005/8/quickstyle/simple1" qsCatId="simple" csTypeId="urn:microsoft.com/office/officeart/2005/8/colors/colorful1" csCatId="colorful" phldr="1"/>
      <dgm:spPr/>
      <dgm:t>
        <a:bodyPr/>
        <a:lstStyle/>
        <a:p>
          <a:endParaRPr lang="en-US"/>
        </a:p>
      </dgm:t>
    </dgm:pt>
    <dgm:pt modelId="{4418F5B0-420B-4F01-B936-585E70F0A852}">
      <dgm:prSet/>
      <dgm:spPr/>
      <dgm:t>
        <a:bodyPr/>
        <a:lstStyle/>
        <a:p>
          <a:r>
            <a:rPr lang="en-US"/>
            <a:t>31 Aug. 2023</a:t>
          </a:r>
        </a:p>
      </dgm:t>
    </dgm:pt>
    <dgm:pt modelId="{4A0F4B29-1BB7-4602-91F7-793B8B381B30}" type="parTrans" cxnId="{58E74D05-24FE-4B31-87B7-C40F18C93A11}">
      <dgm:prSet/>
      <dgm:spPr/>
      <dgm:t>
        <a:bodyPr/>
        <a:lstStyle/>
        <a:p>
          <a:endParaRPr lang="en-US"/>
        </a:p>
      </dgm:t>
    </dgm:pt>
    <dgm:pt modelId="{31351076-0768-43C3-A396-CD19777DC42A}" type="sibTrans" cxnId="{58E74D05-24FE-4B31-87B7-C40F18C93A11}">
      <dgm:prSet/>
      <dgm:spPr/>
      <dgm:t>
        <a:bodyPr/>
        <a:lstStyle/>
        <a:p>
          <a:endParaRPr lang="en-US"/>
        </a:p>
      </dgm:t>
    </dgm:pt>
    <dgm:pt modelId="{BD7E7A5F-AB9A-4ED8-8326-0DBCF4699C63}">
      <dgm:prSet custT="1"/>
      <dgm:spPr/>
      <dgm:t>
        <a:bodyPr/>
        <a:lstStyle/>
        <a:p>
          <a:r>
            <a:rPr lang="en-US" sz="1600" dirty="0"/>
            <a:t>Workshop 1 (Online, Aug 31, 2023): Image/data capture overview, drone mapping software (Airborne Logic, Mammoth Geospatial)</a:t>
          </a:r>
        </a:p>
      </dgm:t>
    </dgm:pt>
    <dgm:pt modelId="{973D40D7-D93A-4FA0-A099-D346D320862F}" type="parTrans" cxnId="{CE73176E-03C7-484D-BEFD-4CBE4EC28715}">
      <dgm:prSet/>
      <dgm:spPr/>
      <dgm:t>
        <a:bodyPr/>
        <a:lstStyle/>
        <a:p>
          <a:endParaRPr lang="en-US"/>
        </a:p>
      </dgm:t>
    </dgm:pt>
    <dgm:pt modelId="{EED3DAB3-29D4-4322-9535-86967D79993D}" type="sibTrans" cxnId="{CE73176E-03C7-484D-BEFD-4CBE4EC28715}">
      <dgm:prSet/>
      <dgm:spPr/>
      <dgm:t>
        <a:bodyPr/>
        <a:lstStyle/>
        <a:p>
          <a:endParaRPr lang="en-US"/>
        </a:p>
      </dgm:t>
    </dgm:pt>
    <dgm:pt modelId="{4512BB4E-8CFF-40CC-AFEE-70494A5FBA6F}">
      <dgm:prSet/>
      <dgm:spPr/>
      <dgm:t>
        <a:bodyPr/>
        <a:lstStyle/>
        <a:p>
          <a:r>
            <a:rPr lang="en-US"/>
            <a:t>29 Sep. 2023</a:t>
          </a:r>
        </a:p>
      </dgm:t>
    </dgm:pt>
    <dgm:pt modelId="{1DF6D02B-481A-4073-A9BA-36A60A8CF3F8}" type="parTrans" cxnId="{D6A799AE-932A-4691-96F9-8BCCE181A825}">
      <dgm:prSet/>
      <dgm:spPr/>
      <dgm:t>
        <a:bodyPr/>
        <a:lstStyle/>
        <a:p>
          <a:endParaRPr lang="en-US"/>
        </a:p>
      </dgm:t>
    </dgm:pt>
    <dgm:pt modelId="{CB593B05-7AF5-4FA4-AF33-7220BF34D11C}" type="sibTrans" cxnId="{D6A799AE-932A-4691-96F9-8BCCE181A825}">
      <dgm:prSet/>
      <dgm:spPr/>
      <dgm:t>
        <a:bodyPr/>
        <a:lstStyle/>
        <a:p>
          <a:endParaRPr lang="en-US"/>
        </a:p>
      </dgm:t>
    </dgm:pt>
    <dgm:pt modelId="{5FECCD6A-8F12-4E5F-8DD3-4412F56ABFF2}">
      <dgm:prSet custT="1"/>
      <dgm:spPr/>
      <dgm:t>
        <a:bodyPr/>
        <a:lstStyle/>
        <a:p>
          <a:r>
            <a:rPr lang="en-US" sz="1600" dirty="0"/>
            <a:t>Workshop 2 (Budburst, Sept 29, 2023): Drone mapping, </a:t>
          </a:r>
          <a:r>
            <a:rPr lang="en-US" sz="1600" dirty="0" err="1"/>
            <a:t>BitWise</a:t>
          </a:r>
          <a:r>
            <a:rPr lang="en-US" sz="1600" dirty="0"/>
            <a:t> bud/bunch count, NDVI data collection (Pankhurst Winery)</a:t>
          </a:r>
        </a:p>
      </dgm:t>
    </dgm:pt>
    <dgm:pt modelId="{21CFCDDD-1A15-4B25-9FC0-AC43AA6EB4E7}" type="parTrans" cxnId="{33E5B7C6-ADA5-4411-AC07-E21A4336AFA9}">
      <dgm:prSet/>
      <dgm:spPr/>
      <dgm:t>
        <a:bodyPr/>
        <a:lstStyle/>
        <a:p>
          <a:endParaRPr lang="en-US"/>
        </a:p>
      </dgm:t>
    </dgm:pt>
    <dgm:pt modelId="{DD395BEA-04C7-40C7-9CDF-4807BA28C451}" type="sibTrans" cxnId="{33E5B7C6-ADA5-4411-AC07-E21A4336AFA9}">
      <dgm:prSet/>
      <dgm:spPr/>
      <dgm:t>
        <a:bodyPr/>
        <a:lstStyle/>
        <a:p>
          <a:endParaRPr lang="en-US"/>
        </a:p>
      </dgm:t>
    </dgm:pt>
    <dgm:pt modelId="{50459069-60CD-4182-AA23-C20D2DF4786A}">
      <dgm:prSet/>
      <dgm:spPr/>
      <dgm:t>
        <a:bodyPr/>
        <a:lstStyle/>
        <a:p>
          <a:r>
            <a:rPr lang="en-US"/>
            <a:t>1 Dec. 2023</a:t>
          </a:r>
        </a:p>
      </dgm:t>
    </dgm:pt>
    <dgm:pt modelId="{89ECCDE5-3D7C-42E3-BE10-B6C77BEE4746}" type="parTrans" cxnId="{C53A7409-2809-4EB7-A047-6FDF41068527}">
      <dgm:prSet/>
      <dgm:spPr/>
      <dgm:t>
        <a:bodyPr/>
        <a:lstStyle/>
        <a:p>
          <a:endParaRPr lang="en-US"/>
        </a:p>
      </dgm:t>
    </dgm:pt>
    <dgm:pt modelId="{391FAE20-7E7B-4B9C-BC63-4B77F45D19CB}" type="sibTrans" cxnId="{C53A7409-2809-4EB7-A047-6FDF41068527}">
      <dgm:prSet/>
      <dgm:spPr/>
      <dgm:t>
        <a:bodyPr/>
        <a:lstStyle/>
        <a:p>
          <a:endParaRPr lang="en-US"/>
        </a:p>
      </dgm:t>
    </dgm:pt>
    <dgm:pt modelId="{7EA36BD1-3D38-4BDB-8FB5-ABBEFFA9A2A2}">
      <dgm:prSet custT="1"/>
      <dgm:spPr/>
      <dgm:t>
        <a:bodyPr/>
        <a:lstStyle/>
        <a:p>
          <a:r>
            <a:rPr lang="en-US" sz="1600" dirty="0"/>
            <a:t>Workshop 3 (Flowering, Dec 1, 2023): Drone maps, GPS data with RTK Rover, NDVI capture with </a:t>
          </a:r>
          <a:r>
            <a:rPr lang="en-US" sz="1600" dirty="0" err="1"/>
            <a:t>Greenseeker</a:t>
          </a:r>
          <a:r>
            <a:rPr lang="en-US" sz="1600" dirty="0"/>
            <a:t> (Norton Road Wines)</a:t>
          </a:r>
        </a:p>
      </dgm:t>
    </dgm:pt>
    <dgm:pt modelId="{4FA0AD8E-F22A-4401-955E-D2D657CA1578}" type="parTrans" cxnId="{5D30E493-F968-413C-9E54-5775C162551B}">
      <dgm:prSet/>
      <dgm:spPr/>
      <dgm:t>
        <a:bodyPr/>
        <a:lstStyle/>
        <a:p>
          <a:endParaRPr lang="en-US"/>
        </a:p>
      </dgm:t>
    </dgm:pt>
    <dgm:pt modelId="{8A4CAAA9-4CDD-4488-AEDE-091030739EB1}" type="sibTrans" cxnId="{5D30E493-F968-413C-9E54-5775C162551B}">
      <dgm:prSet/>
      <dgm:spPr/>
      <dgm:t>
        <a:bodyPr/>
        <a:lstStyle/>
        <a:p>
          <a:endParaRPr lang="en-US"/>
        </a:p>
      </dgm:t>
    </dgm:pt>
    <dgm:pt modelId="{FF79B8A5-A4B7-4351-B40B-D0BE1FCB91B2}">
      <dgm:prSet/>
      <dgm:spPr/>
      <dgm:t>
        <a:bodyPr/>
        <a:lstStyle/>
        <a:p>
          <a:r>
            <a:rPr lang="en-US"/>
            <a:t>1 Mar. 2024</a:t>
          </a:r>
        </a:p>
      </dgm:t>
    </dgm:pt>
    <dgm:pt modelId="{F761F47D-4327-465A-823B-1EDED3B6D65E}" type="parTrans" cxnId="{0296E073-D814-468E-9E5A-5B6B6ED36470}">
      <dgm:prSet/>
      <dgm:spPr/>
      <dgm:t>
        <a:bodyPr/>
        <a:lstStyle/>
        <a:p>
          <a:endParaRPr lang="en-US"/>
        </a:p>
      </dgm:t>
    </dgm:pt>
    <dgm:pt modelId="{B2F905BD-4C55-465E-A5F3-6C73467293FF}" type="sibTrans" cxnId="{0296E073-D814-468E-9E5A-5B6B6ED36470}">
      <dgm:prSet/>
      <dgm:spPr/>
      <dgm:t>
        <a:bodyPr/>
        <a:lstStyle/>
        <a:p>
          <a:endParaRPr lang="en-US"/>
        </a:p>
      </dgm:t>
    </dgm:pt>
    <dgm:pt modelId="{2AD53187-579C-47AE-848C-D5DC9A6E82F3}">
      <dgm:prSet custT="1"/>
      <dgm:spPr/>
      <dgm:t>
        <a:bodyPr/>
        <a:lstStyle/>
        <a:p>
          <a:r>
            <a:rPr lang="en-US" sz="1600" dirty="0"/>
            <a:t>Workshop 4 (</a:t>
          </a:r>
          <a:r>
            <a:rPr lang="en-US" sz="1600" dirty="0" err="1"/>
            <a:t>Veraison</a:t>
          </a:r>
          <a:r>
            <a:rPr lang="en-US" sz="1600" dirty="0"/>
            <a:t>, Mar 1, 2024): Mobile NDVI, real-time GPS data transfer, QGIS mapping (Quarry Hill Vineyard)</a:t>
          </a:r>
        </a:p>
      </dgm:t>
    </dgm:pt>
    <dgm:pt modelId="{BF2D6115-39FE-4BAE-B241-B97C31C3BC75}" type="parTrans" cxnId="{4133E538-644E-4A6B-BDE3-C6F77A8B4355}">
      <dgm:prSet/>
      <dgm:spPr/>
      <dgm:t>
        <a:bodyPr/>
        <a:lstStyle/>
        <a:p>
          <a:endParaRPr lang="en-US"/>
        </a:p>
      </dgm:t>
    </dgm:pt>
    <dgm:pt modelId="{6CD8D650-3EDD-4AB2-B17D-7B6690C02236}" type="sibTrans" cxnId="{4133E538-644E-4A6B-BDE3-C6F77A8B4355}">
      <dgm:prSet/>
      <dgm:spPr/>
      <dgm:t>
        <a:bodyPr/>
        <a:lstStyle/>
        <a:p>
          <a:endParaRPr lang="en-US"/>
        </a:p>
      </dgm:t>
    </dgm:pt>
    <dgm:pt modelId="{E22A634B-C19B-4DA7-98BF-9834D6538D6D}" type="pres">
      <dgm:prSet presAssocID="{C81465A1-B0F0-4F1A-8C04-B291C23D645C}" presName="Name0" presStyleCnt="0">
        <dgm:presLayoutVars>
          <dgm:chMax/>
          <dgm:chPref/>
          <dgm:animLvl val="lvl"/>
        </dgm:presLayoutVars>
      </dgm:prSet>
      <dgm:spPr/>
    </dgm:pt>
    <dgm:pt modelId="{92783FD2-C4B8-4C4C-AE4C-97886781F755}" type="pres">
      <dgm:prSet presAssocID="{4418F5B0-420B-4F01-B936-585E70F0A852}" presName="composite" presStyleCnt="0"/>
      <dgm:spPr/>
    </dgm:pt>
    <dgm:pt modelId="{78418572-2489-4353-B87E-B96234E418A9}" type="pres">
      <dgm:prSet presAssocID="{4418F5B0-420B-4F01-B936-585E70F0A852}" presName="Parent1" presStyleLbl="alignNode1" presStyleIdx="0" presStyleCnt="4">
        <dgm:presLayoutVars>
          <dgm:chMax val="1"/>
          <dgm:chPref val="1"/>
          <dgm:bulletEnabled val="1"/>
        </dgm:presLayoutVars>
      </dgm:prSet>
      <dgm:spPr/>
    </dgm:pt>
    <dgm:pt modelId="{B5E74E96-6E0D-44F3-BA97-C1D5DA98FA60}" type="pres">
      <dgm:prSet presAssocID="{4418F5B0-420B-4F01-B936-585E70F0A852}" presName="Childtext1" presStyleLbl="revTx" presStyleIdx="0" presStyleCnt="4">
        <dgm:presLayoutVars>
          <dgm:chMax val="0"/>
          <dgm:chPref val="0"/>
          <dgm:bulletEnabled/>
        </dgm:presLayoutVars>
      </dgm:prSet>
      <dgm:spPr/>
    </dgm:pt>
    <dgm:pt modelId="{9B11DD23-3901-4D98-9C69-D84CB8B69B76}" type="pres">
      <dgm:prSet presAssocID="{4418F5B0-420B-4F01-B936-585E70F0A852}" presName="ConnectLine" presStyleLbl="sibTrans1D1" presStyleIdx="0" presStyleCnt="4"/>
      <dgm:spPr>
        <a:noFill/>
        <a:ln w="12700" cap="flat" cmpd="sng" algn="ctr">
          <a:solidFill>
            <a:schemeClr val="accent2">
              <a:hueOff val="0"/>
              <a:satOff val="0"/>
              <a:lumOff val="0"/>
              <a:alphaOff val="0"/>
            </a:schemeClr>
          </a:solidFill>
          <a:prstDash val="dash"/>
          <a:miter lim="800000"/>
        </a:ln>
        <a:effectLst/>
      </dgm:spPr>
    </dgm:pt>
    <dgm:pt modelId="{9B2790C1-DA4A-4A72-81A5-1CAD38DCDBD5}" type="pres">
      <dgm:prSet presAssocID="{4418F5B0-420B-4F01-B936-585E70F0A852}" presName="ConnectLineEnd" presStyleLbl="node1" presStyleIdx="0" presStyleCnt="4"/>
      <dgm:spPr/>
    </dgm:pt>
    <dgm:pt modelId="{269FA67F-46F8-4A52-96F9-2DAC17CF40BB}" type="pres">
      <dgm:prSet presAssocID="{4418F5B0-420B-4F01-B936-585E70F0A852}" presName="EmptyPane" presStyleCnt="0"/>
      <dgm:spPr/>
    </dgm:pt>
    <dgm:pt modelId="{5DFF606A-03D0-4335-8F5A-06DDF5F3AC03}" type="pres">
      <dgm:prSet presAssocID="{31351076-0768-43C3-A396-CD19777DC42A}" presName="spaceBetweenRectangles" presStyleLbl="fgAcc1" presStyleIdx="0" presStyleCnt="3"/>
      <dgm:spPr/>
    </dgm:pt>
    <dgm:pt modelId="{3F6A46E6-91A0-4255-BA3C-E732286C52AC}" type="pres">
      <dgm:prSet presAssocID="{4512BB4E-8CFF-40CC-AFEE-70494A5FBA6F}" presName="composite" presStyleCnt="0"/>
      <dgm:spPr/>
    </dgm:pt>
    <dgm:pt modelId="{6294DD76-9846-42B6-AA13-827312195A50}" type="pres">
      <dgm:prSet presAssocID="{4512BB4E-8CFF-40CC-AFEE-70494A5FBA6F}" presName="Parent1" presStyleLbl="alignNode1" presStyleIdx="1" presStyleCnt="4">
        <dgm:presLayoutVars>
          <dgm:chMax val="1"/>
          <dgm:chPref val="1"/>
          <dgm:bulletEnabled val="1"/>
        </dgm:presLayoutVars>
      </dgm:prSet>
      <dgm:spPr/>
    </dgm:pt>
    <dgm:pt modelId="{B87CE25B-505B-4091-9291-DAE0A37831F2}" type="pres">
      <dgm:prSet presAssocID="{4512BB4E-8CFF-40CC-AFEE-70494A5FBA6F}" presName="Childtext1" presStyleLbl="revTx" presStyleIdx="1" presStyleCnt="4">
        <dgm:presLayoutVars>
          <dgm:chMax val="0"/>
          <dgm:chPref val="0"/>
          <dgm:bulletEnabled/>
        </dgm:presLayoutVars>
      </dgm:prSet>
      <dgm:spPr/>
    </dgm:pt>
    <dgm:pt modelId="{CBEA2FE0-583B-419A-9828-E7C8BCC01B07}" type="pres">
      <dgm:prSet presAssocID="{4512BB4E-8CFF-40CC-AFEE-70494A5FBA6F}" presName="ConnectLine" presStyleLbl="sibTrans1D1" presStyleIdx="1" presStyleCnt="4"/>
      <dgm:spPr>
        <a:noFill/>
        <a:ln w="12700" cap="flat" cmpd="sng" algn="ctr">
          <a:solidFill>
            <a:schemeClr val="accent3">
              <a:hueOff val="0"/>
              <a:satOff val="0"/>
              <a:lumOff val="0"/>
              <a:alphaOff val="0"/>
            </a:schemeClr>
          </a:solidFill>
          <a:prstDash val="dash"/>
          <a:miter lim="800000"/>
        </a:ln>
        <a:effectLst/>
      </dgm:spPr>
    </dgm:pt>
    <dgm:pt modelId="{8262519C-0AFB-48F9-B0E0-EDD058F39EA3}" type="pres">
      <dgm:prSet presAssocID="{4512BB4E-8CFF-40CC-AFEE-70494A5FBA6F}" presName="ConnectLineEnd" presStyleLbl="node1" presStyleIdx="1" presStyleCnt="4"/>
      <dgm:spPr/>
    </dgm:pt>
    <dgm:pt modelId="{11C585C8-27C4-4974-9BAC-6B0907C84F90}" type="pres">
      <dgm:prSet presAssocID="{4512BB4E-8CFF-40CC-AFEE-70494A5FBA6F}" presName="EmptyPane" presStyleCnt="0"/>
      <dgm:spPr/>
    </dgm:pt>
    <dgm:pt modelId="{416DD4C9-C737-43F2-8767-933A40EF2FEE}" type="pres">
      <dgm:prSet presAssocID="{CB593B05-7AF5-4FA4-AF33-7220BF34D11C}" presName="spaceBetweenRectangles" presStyleLbl="fgAcc1" presStyleIdx="1" presStyleCnt="3"/>
      <dgm:spPr/>
    </dgm:pt>
    <dgm:pt modelId="{0EB18A30-9E0D-48FC-9BD7-EEC1B8638125}" type="pres">
      <dgm:prSet presAssocID="{50459069-60CD-4182-AA23-C20D2DF4786A}" presName="composite" presStyleCnt="0"/>
      <dgm:spPr/>
    </dgm:pt>
    <dgm:pt modelId="{9AC1C2A3-246D-41D7-8BBB-25DAD943BAC5}" type="pres">
      <dgm:prSet presAssocID="{50459069-60CD-4182-AA23-C20D2DF4786A}" presName="Parent1" presStyleLbl="alignNode1" presStyleIdx="2" presStyleCnt="4">
        <dgm:presLayoutVars>
          <dgm:chMax val="1"/>
          <dgm:chPref val="1"/>
          <dgm:bulletEnabled val="1"/>
        </dgm:presLayoutVars>
      </dgm:prSet>
      <dgm:spPr/>
    </dgm:pt>
    <dgm:pt modelId="{6E100313-7B11-450B-8F7A-396B97C80C7F}" type="pres">
      <dgm:prSet presAssocID="{50459069-60CD-4182-AA23-C20D2DF4786A}" presName="Childtext1" presStyleLbl="revTx" presStyleIdx="2" presStyleCnt="4">
        <dgm:presLayoutVars>
          <dgm:chMax val="0"/>
          <dgm:chPref val="0"/>
          <dgm:bulletEnabled/>
        </dgm:presLayoutVars>
      </dgm:prSet>
      <dgm:spPr/>
    </dgm:pt>
    <dgm:pt modelId="{D113D067-43AE-48CB-8D58-DF8ABC24632F}" type="pres">
      <dgm:prSet presAssocID="{50459069-60CD-4182-AA23-C20D2DF4786A}" presName="ConnectLine" presStyleLbl="sibTrans1D1" presStyleIdx="2" presStyleCnt="4"/>
      <dgm:spPr>
        <a:noFill/>
        <a:ln w="12700" cap="flat" cmpd="sng" algn="ctr">
          <a:solidFill>
            <a:schemeClr val="accent4">
              <a:hueOff val="0"/>
              <a:satOff val="0"/>
              <a:lumOff val="0"/>
              <a:alphaOff val="0"/>
            </a:schemeClr>
          </a:solidFill>
          <a:prstDash val="dash"/>
          <a:miter lim="800000"/>
        </a:ln>
        <a:effectLst/>
      </dgm:spPr>
    </dgm:pt>
    <dgm:pt modelId="{15FB2B8E-9450-4D02-BEF5-BEBB274A732D}" type="pres">
      <dgm:prSet presAssocID="{50459069-60CD-4182-AA23-C20D2DF4786A}" presName="ConnectLineEnd" presStyleLbl="node1" presStyleIdx="2" presStyleCnt="4"/>
      <dgm:spPr/>
    </dgm:pt>
    <dgm:pt modelId="{0BA65FE6-20D8-438A-8F62-4DD4AC1C127C}" type="pres">
      <dgm:prSet presAssocID="{50459069-60CD-4182-AA23-C20D2DF4786A}" presName="EmptyPane" presStyleCnt="0"/>
      <dgm:spPr/>
    </dgm:pt>
    <dgm:pt modelId="{8FBCC2DE-99FE-4071-AC0D-6B4CFE616C92}" type="pres">
      <dgm:prSet presAssocID="{391FAE20-7E7B-4B9C-BC63-4B77F45D19CB}" presName="spaceBetweenRectangles" presStyleLbl="fgAcc1" presStyleIdx="2" presStyleCnt="3"/>
      <dgm:spPr/>
    </dgm:pt>
    <dgm:pt modelId="{F6CF5629-5BB1-4F0D-8C80-0F90B37529BF}" type="pres">
      <dgm:prSet presAssocID="{FF79B8A5-A4B7-4351-B40B-D0BE1FCB91B2}" presName="composite" presStyleCnt="0"/>
      <dgm:spPr/>
    </dgm:pt>
    <dgm:pt modelId="{20B45280-3460-4A68-BA72-35C57BA2EB94}" type="pres">
      <dgm:prSet presAssocID="{FF79B8A5-A4B7-4351-B40B-D0BE1FCB91B2}" presName="Parent1" presStyleLbl="alignNode1" presStyleIdx="3" presStyleCnt="4">
        <dgm:presLayoutVars>
          <dgm:chMax val="1"/>
          <dgm:chPref val="1"/>
          <dgm:bulletEnabled val="1"/>
        </dgm:presLayoutVars>
      </dgm:prSet>
      <dgm:spPr/>
    </dgm:pt>
    <dgm:pt modelId="{9AC900DC-BECA-48EF-A88F-670BB9B65908}" type="pres">
      <dgm:prSet presAssocID="{FF79B8A5-A4B7-4351-B40B-D0BE1FCB91B2}" presName="Childtext1" presStyleLbl="revTx" presStyleIdx="3" presStyleCnt="4">
        <dgm:presLayoutVars>
          <dgm:chMax val="0"/>
          <dgm:chPref val="0"/>
          <dgm:bulletEnabled/>
        </dgm:presLayoutVars>
      </dgm:prSet>
      <dgm:spPr/>
    </dgm:pt>
    <dgm:pt modelId="{C7232A54-5CD9-4689-A581-4E675DAF9DB6}" type="pres">
      <dgm:prSet presAssocID="{FF79B8A5-A4B7-4351-B40B-D0BE1FCB91B2}" presName="ConnectLine" presStyleLbl="sibTrans1D1" presStyleIdx="3" presStyleCnt="4"/>
      <dgm:spPr>
        <a:noFill/>
        <a:ln w="12700" cap="flat" cmpd="sng" algn="ctr">
          <a:solidFill>
            <a:schemeClr val="accent5">
              <a:hueOff val="0"/>
              <a:satOff val="0"/>
              <a:lumOff val="0"/>
              <a:alphaOff val="0"/>
            </a:schemeClr>
          </a:solidFill>
          <a:prstDash val="dash"/>
          <a:miter lim="800000"/>
        </a:ln>
        <a:effectLst/>
      </dgm:spPr>
    </dgm:pt>
    <dgm:pt modelId="{3D83C0D2-799D-4AA5-A2E5-4814D481813C}" type="pres">
      <dgm:prSet presAssocID="{FF79B8A5-A4B7-4351-B40B-D0BE1FCB91B2}" presName="ConnectLineEnd" presStyleLbl="node1" presStyleIdx="3" presStyleCnt="4"/>
      <dgm:spPr/>
    </dgm:pt>
    <dgm:pt modelId="{20902A7F-511B-44DF-8D7E-D5203506F840}" type="pres">
      <dgm:prSet presAssocID="{FF79B8A5-A4B7-4351-B40B-D0BE1FCB91B2}" presName="EmptyPane" presStyleCnt="0"/>
      <dgm:spPr/>
    </dgm:pt>
  </dgm:ptLst>
  <dgm:cxnLst>
    <dgm:cxn modelId="{4921D401-779F-4B56-887D-67091189C1E2}" type="presOf" srcId="{FF79B8A5-A4B7-4351-B40B-D0BE1FCB91B2}" destId="{20B45280-3460-4A68-BA72-35C57BA2EB94}" srcOrd="0" destOrd="0" presId="urn:microsoft.com/office/officeart/2016/7/layout/HexagonTimeline"/>
    <dgm:cxn modelId="{58E74D05-24FE-4B31-87B7-C40F18C93A11}" srcId="{C81465A1-B0F0-4F1A-8C04-B291C23D645C}" destId="{4418F5B0-420B-4F01-B936-585E70F0A852}" srcOrd="0" destOrd="0" parTransId="{4A0F4B29-1BB7-4602-91F7-793B8B381B30}" sibTransId="{31351076-0768-43C3-A396-CD19777DC42A}"/>
    <dgm:cxn modelId="{C53A7409-2809-4EB7-A047-6FDF41068527}" srcId="{C81465A1-B0F0-4F1A-8C04-B291C23D645C}" destId="{50459069-60CD-4182-AA23-C20D2DF4786A}" srcOrd="2" destOrd="0" parTransId="{89ECCDE5-3D7C-42E3-BE10-B6C77BEE4746}" sibTransId="{391FAE20-7E7B-4B9C-BC63-4B77F45D19CB}"/>
    <dgm:cxn modelId="{622A0C22-1665-4F28-B96B-5F8203EE5A67}" type="presOf" srcId="{2AD53187-579C-47AE-848C-D5DC9A6E82F3}" destId="{9AC900DC-BECA-48EF-A88F-670BB9B65908}" srcOrd="0" destOrd="0" presId="urn:microsoft.com/office/officeart/2016/7/layout/HexagonTimeline"/>
    <dgm:cxn modelId="{2551D132-19E1-462B-AD32-D97339F40227}" type="presOf" srcId="{5FECCD6A-8F12-4E5F-8DD3-4412F56ABFF2}" destId="{B87CE25B-505B-4091-9291-DAE0A37831F2}" srcOrd="0" destOrd="0" presId="urn:microsoft.com/office/officeart/2016/7/layout/HexagonTimeline"/>
    <dgm:cxn modelId="{4133E538-644E-4A6B-BDE3-C6F77A8B4355}" srcId="{FF79B8A5-A4B7-4351-B40B-D0BE1FCB91B2}" destId="{2AD53187-579C-47AE-848C-D5DC9A6E82F3}" srcOrd="0" destOrd="0" parTransId="{BF2D6115-39FE-4BAE-B241-B97C31C3BC75}" sibTransId="{6CD8D650-3EDD-4AB2-B17D-7B6690C02236}"/>
    <dgm:cxn modelId="{7E3ACF4C-C315-4B0D-8DCB-D5853CCD664F}" type="presOf" srcId="{C81465A1-B0F0-4F1A-8C04-B291C23D645C}" destId="{E22A634B-C19B-4DA7-98BF-9834D6538D6D}" srcOrd="0" destOrd="0" presId="urn:microsoft.com/office/officeart/2016/7/layout/HexagonTimeline"/>
    <dgm:cxn modelId="{CE73176E-03C7-484D-BEFD-4CBE4EC28715}" srcId="{4418F5B0-420B-4F01-B936-585E70F0A852}" destId="{BD7E7A5F-AB9A-4ED8-8326-0DBCF4699C63}" srcOrd="0" destOrd="0" parTransId="{973D40D7-D93A-4FA0-A099-D346D320862F}" sibTransId="{EED3DAB3-29D4-4322-9535-86967D79993D}"/>
    <dgm:cxn modelId="{0296E073-D814-468E-9E5A-5B6B6ED36470}" srcId="{C81465A1-B0F0-4F1A-8C04-B291C23D645C}" destId="{FF79B8A5-A4B7-4351-B40B-D0BE1FCB91B2}" srcOrd="3" destOrd="0" parTransId="{F761F47D-4327-465A-823B-1EDED3B6D65E}" sibTransId="{B2F905BD-4C55-465E-A5F3-6C73467293FF}"/>
    <dgm:cxn modelId="{744E5776-E937-4BF9-BAB0-8FF6DCA92504}" type="presOf" srcId="{4512BB4E-8CFF-40CC-AFEE-70494A5FBA6F}" destId="{6294DD76-9846-42B6-AA13-827312195A50}" srcOrd="0" destOrd="0" presId="urn:microsoft.com/office/officeart/2016/7/layout/HexagonTimeline"/>
    <dgm:cxn modelId="{0996E076-BA82-4DA5-8D92-F093706D3371}" type="presOf" srcId="{7EA36BD1-3D38-4BDB-8FB5-ABBEFFA9A2A2}" destId="{6E100313-7B11-450B-8F7A-396B97C80C7F}" srcOrd="0" destOrd="0" presId="urn:microsoft.com/office/officeart/2016/7/layout/HexagonTimeline"/>
    <dgm:cxn modelId="{5D30E493-F968-413C-9E54-5775C162551B}" srcId="{50459069-60CD-4182-AA23-C20D2DF4786A}" destId="{7EA36BD1-3D38-4BDB-8FB5-ABBEFFA9A2A2}" srcOrd="0" destOrd="0" parTransId="{4FA0AD8E-F22A-4401-955E-D2D657CA1578}" sibTransId="{8A4CAAA9-4CDD-4488-AEDE-091030739EB1}"/>
    <dgm:cxn modelId="{D6A799AE-932A-4691-96F9-8BCCE181A825}" srcId="{C81465A1-B0F0-4F1A-8C04-B291C23D645C}" destId="{4512BB4E-8CFF-40CC-AFEE-70494A5FBA6F}" srcOrd="1" destOrd="0" parTransId="{1DF6D02B-481A-4073-A9BA-36A60A8CF3F8}" sibTransId="{CB593B05-7AF5-4FA4-AF33-7220BF34D11C}"/>
    <dgm:cxn modelId="{66B2D0B2-1C44-4D9F-94BB-909EAFF6DD4A}" type="presOf" srcId="{BD7E7A5F-AB9A-4ED8-8326-0DBCF4699C63}" destId="{B5E74E96-6E0D-44F3-BA97-C1D5DA98FA60}" srcOrd="0" destOrd="0" presId="urn:microsoft.com/office/officeart/2016/7/layout/HexagonTimeline"/>
    <dgm:cxn modelId="{33E5B7C6-ADA5-4411-AC07-E21A4336AFA9}" srcId="{4512BB4E-8CFF-40CC-AFEE-70494A5FBA6F}" destId="{5FECCD6A-8F12-4E5F-8DD3-4412F56ABFF2}" srcOrd="0" destOrd="0" parTransId="{21CFCDDD-1A15-4B25-9FC0-AC43AA6EB4E7}" sibTransId="{DD395BEA-04C7-40C7-9CDF-4807BA28C451}"/>
    <dgm:cxn modelId="{70F10CDB-8561-4944-A601-709792FA78D5}" type="presOf" srcId="{50459069-60CD-4182-AA23-C20D2DF4786A}" destId="{9AC1C2A3-246D-41D7-8BBB-25DAD943BAC5}" srcOrd="0" destOrd="0" presId="urn:microsoft.com/office/officeart/2016/7/layout/HexagonTimeline"/>
    <dgm:cxn modelId="{D1D912E6-8C5A-4400-A756-971FF68B3FA4}" type="presOf" srcId="{4418F5B0-420B-4F01-B936-585E70F0A852}" destId="{78418572-2489-4353-B87E-B96234E418A9}" srcOrd="0" destOrd="0" presId="urn:microsoft.com/office/officeart/2016/7/layout/HexagonTimeline"/>
    <dgm:cxn modelId="{C3FD03E7-E9CD-4159-BAD5-024650F1C0FD}" type="presParOf" srcId="{E22A634B-C19B-4DA7-98BF-9834D6538D6D}" destId="{92783FD2-C4B8-4C4C-AE4C-97886781F755}" srcOrd="0" destOrd="0" presId="urn:microsoft.com/office/officeart/2016/7/layout/HexagonTimeline"/>
    <dgm:cxn modelId="{70B928CE-B8C6-4560-87A3-4192140DC0D9}" type="presParOf" srcId="{92783FD2-C4B8-4C4C-AE4C-97886781F755}" destId="{78418572-2489-4353-B87E-B96234E418A9}" srcOrd="0" destOrd="0" presId="urn:microsoft.com/office/officeart/2016/7/layout/HexagonTimeline"/>
    <dgm:cxn modelId="{9E7C6973-E3BB-4D4A-9F7D-0ED91C8B8E4A}" type="presParOf" srcId="{92783FD2-C4B8-4C4C-AE4C-97886781F755}" destId="{B5E74E96-6E0D-44F3-BA97-C1D5DA98FA60}" srcOrd="1" destOrd="0" presId="urn:microsoft.com/office/officeart/2016/7/layout/HexagonTimeline"/>
    <dgm:cxn modelId="{80F44A56-1D76-4976-B71C-D08C90A57952}" type="presParOf" srcId="{92783FD2-C4B8-4C4C-AE4C-97886781F755}" destId="{9B11DD23-3901-4D98-9C69-D84CB8B69B76}" srcOrd="2" destOrd="0" presId="urn:microsoft.com/office/officeart/2016/7/layout/HexagonTimeline"/>
    <dgm:cxn modelId="{31759129-58CE-4457-9886-272CAA6F88B0}" type="presParOf" srcId="{92783FD2-C4B8-4C4C-AE4C-97886781F755}" destId="{9B2790C1-DA4A-4A72-81A5-1CAD38DCDBD5}" srcOrd="3" destOrd="0" presId="urn:microsoft.com/office/officeart/2016/7/layout/HexagonTimeline"/>
    <dgm:cxn modelId="{A06A773E-92B1-4831-BE23-87048AA0FD61}" type="presParOf" srcId="{92783FD2-C4B8-4C4C-AE4C-97886781F755}" destId="{269FA67F-46F8-4A52-96F9-2DAC17CF40BB}" srcOrd="4" destOrd="0" presId="urn:microsoft.com/office/officeart/2016/7/layout/HexagonTimeline"/>
    <dgm:cxn modelId="{FBD7E09E-58B5-4B51-B19E-E08A09C036A3}" type="presParOf" srcId="{E22A634B-C19B-4DA7-98BF-9834D6538D6D}" destId="{5DFF606A-03D0-4335-8F5A-06DDF5F3AC03}" srcOrd="1" destOrd="0" presId="urn:microsoft.com/office/officeart/2016/7/layout/HexagonTimeline"/>
    <dgm:cxn modelId="{F0E8DB40-B3ED-4295-BACE-0048F1FE7C49}" type="presParOf" srcId="{E22A634B-C19B-4DA7-98BF-9834D6538D6D}" destId="{3F6A46E6-91A0-4255-BA3C-E732286C52AC}" srcOrd="2" destOrd="0" presId="urn:microsoft.com/office/officeart/2016/7/layout/HexagonTimeline"/>
    <dgm:cxn modelId="{1DD4F011-5B5F-4D6F-8E3E-F7F940F2652E}" type="presParOf" srcId="{3F6A46E6-91A0-4255-BA3C-E732286C52AC}" destId="{6294DD76-9846-42B6-AA13-827312195A50}" srcOrd="0" destOrd="0" presId="urn:microsoft.com/office/officeart/2016/7/layout/HexagonTimeline"/>
    <dgm:cxn modelId="{08C78560-726F-4841-99EE-E4A2687B3D36}" type="presParOf" srcId="{3F6A46E6-91A0-4255-BA3C-E732286C52AC}" destId="{B87CE25B-505B-4091-9291-DAE0A37831F2}" srcOrd="1" destOrd="0" presId="urn:microsoft.com/office/officeart/2016/7/layout/HexagonTimeline"/>
    <dgm:cxn modelId="{D94B9B29-EC14-4838-B148-CFA8DC1EA893}" type="presParOf" srcId="{3F6A46E6-91A0-4255-BA3C-E732286C52AC}" destId="{CBEA2FE0-583B-419A-9828-E7C8BCC01B07}" srcOrd="2" destOrd="0" presId="urn:microsoft.com/office/officeart/2016/7/layout/HexagonTimeline"/>
    <dgm:cxn modelId="{449FB6A2-0833-439A-832F-D1A2715CB496}" type="presParOf" srcId="{3F6A46E6-91A0-4255-BA3C-E732286C52AC}" destId="{8262519C-0AFB-48F9-B0E0-EDD058F39EA3}" srcOrd="3" destOrd="0" presId="urn:microsoft.com/office/officeart/2016/7/layout/HexagonTimeline"/>
    <dgm:cxn modelId="{AEB946F7-1D8B-40EF-9A66-C7A0A755AE6F}" type="presParOf" srcId="{3F6A46E6-91A0-4255-BA3C-E732286C52AC}" destId="{11C585C8-27C4-4974-9BAC-6B0907C84F90}" srcOrd="4" destOrd="0" presId="urn:microsoft.com/office/officeart/2016/7/layout/HexagonTimeline"/>
    <dgm:cxn modelId="{2CBE0BD4-E013-49ED-BC9F-E2F23287E423}" type="presParOf" srcId="{E22A634B-C19B-4DA7-98BF-9834D6538D6D}" destId="{416DD4C9-C737-43F2-8767-933A40EF2FEE}" srcOrd="3" destOrd="0" presId="urn:microsoft.com/office/officeart/2016/7/layout/HexagonTimeline"/>
    <dgm:cxn modelId="{FE28B59C-FF8E-4824-AE06-B5931AC951BE}" type="presParOf" srcId="{E22A634B-C19B-4DA7-98BF-9834D6538D6D}" destId="{0EB18A30-9E0D-48FC-9BD7-EEC1B8638125}" srcOrd="4" destOrd="0" presId="urn:microsoft.com/office/officeart/2016/7/layout/HexagonTimeline"/>
    <dgm:cxn modelId="{3FBD0912-E79A-46FD-99E9-65AC85E5B784}" type="presParOf" srcId="{0EB18A30-9E0D-48FC-9BD7-EEC1B8638125}" destId="{9AC1C2A3-246D-41D7-8BBB-25DAD943BAC5}" srcOrd="0" destOrd="0" presId="urn:microsoft.com/office/officeart/2016/7/layout/HexagonTimeline"/>
    <dgm:cxn modelId="{F754C56C-E0D1-4805-BB37-8CA4AD79F0D5}" type="presParOf" srcId="{0EB18A30-9E0D-48FC-9BD7-EEC1B8638125}" destId="{6E100313-7B11-450B-8F7A-396B97C80C7F}" srcOrd="1" destOrd="0" presId="urn:microsoft.com/office/officeart/2016/7/layout/HexagonTimeline"/>
    <dgm:cxn modelId="{18AB485D-E472-4E87-A2DD-53BA918DA671}" type="presParOf" srcId="{0EB18A30-9E0D-48FC-9BD7-EEC1B8638125}" destId="{D113D067-43AE-48CB-8D58-DF8ABC24632F}" srcOrd="2" destOrd="0" presId="urn:microsoft.com/office/officeart/2016/7/layout/HexagonTimeline"/>
    <dgm:cxn modelId="{B8B9E5BE-D912-46CE-806E-164500129E3B}" type="presParOf" srcId="{0EB18A30-9E0D-48FC-9BD7-EEC1B8638125}" destId="{15FB2B8E-9450-4D02-BEF5-BEBB274A732D}" srcOrd="3" destOrd="0" presId="urn:microsoft.com/office/officeart/2016/7/layout/HexagonTimeline"/>
    <dgm:cxn modelId="{B60C2ABD-1573-497B-B037-DD5289D33AED}" type="presParOf" srcId="{0EB18A30-9E0D-48FC-9BD7-EEC1B8638125}" destId="{0BA65FE6-20D8-438A-8F62-4DD4AC1C127C}" srcOrd="4" destOrd="0" presId="urn:microsoft.com/office/officeart/2016/7/layout/HexagonTimeline"/>
    <dgm:cxn modelId="{6E8868B7-15D0-453A-B316-AA75DE8F36F4}" type="presParOf" srcId="{E22A634B-C19B-4DA7-98BF-9834D6538D6D}" destId="{8FBCC2DE-99FE-4071-AC0D-6B4CFE616C92}" srcOrd="5" destOrd="0" presId="urn:microsoft.com/office/officeart/2016/7/layout/HexagonTimeline"/>
    <dgm:cxn modelId="{72119793-B776-47BC-94B2-731195025576}" type="presParOf" srcId="{E22A634B-C19B-4DA7-98BF-9834D6538D6D}" destId="{F6CF5629-5BB1-4F0D-8C80-0F90B37529BF}" srcOrd="6" destOrd="0" presId="urn:microsoft.com/office/officeart/2016/7/layout/HexagonTimeline"/>
    <dgm:cxn modelId="{270294D1-4373-4E4D-B85A-B2E39C02E38F}" type="presParOf" srcId="{F6CF5629-5BB1-4F0D-8C80-0F90B37529BF}" destId="{20B45280-3460-4A68-BA72-35C57BA2EB94}" srcOrd="0" destOrd="0" presId="urn:microsoft.com/office/officeart/2016/7/layout/HexagonTimeline"/>
    <dgm:cxn modelId="{2F33F49A-C089-4879-83CC-07A51D64CC4D}" type="presParOf" srcId="{F6CF5629-5BB1-4F0D-8C80-0F90B37529BF}" destId="{9AC900DC-BECA-48EF-A88F-670BB9B65908}" srcOrd="1" destOrd="0" presId="urn:microsoft.com/office/officeart/2016/7/layout/HexagonTimeline"/>
    <dgm:cxn modelId="{CC5C6C21-E4F4-4F67-8ACC-3FC73293ADA4}" type="presParOf" srcId="{F6CF5629-5BB1-4F0D-8C80-0F90B37529BF}" destId="{C7232A54-5CD9-4689-A581-4E675DAF9DB6}" srcOrd="2" destOrd="0" presId="urn:microsoft.com/office/officeart/2016/7/layout/HexagonTimeline"/>
    <dgm:cxn modelId="{C4542D74-C37A-4ADF-89BD-E55A9CABADC3}" type="presParOf" srcId="{F6CF5629-5BB1-4F0D-8C80-0F90B37529BF}" destId="{3D83C0D2-799D-4AA5-A2E5-4814D481813C}" srcOrd="3" destOrd="0" presId="urn:microsoft.com/office/officeart/2016/7/layout/HexagonTimeline"/>
    <dgm:cxn modelId="{8C01080E-6AF1-4CDE-A835-E822C2E0F01B}" type="presParOf" srcId="{F6CF5629-5BB1-4F0D-8C80-0F90B37529BF}" destId="{20902A7F-511B-44DF-8D7E-D5203506F840}" srcOrd="4" destOrd="0" presId="urn:microsoft.com/office/officeart/2016/7/layout/Hexago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2CC75B-FFEA-443A-A414-7C362FD25B1A}"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042E9F43-3251-41F0-978F-13218C831B08}">
      <dgm:prSet/>
      <dgm:spPr/>
      <dgm:t>
        <a:bodyPr/>
        <a:lstStyle/>
        <a:p>
          <a:r>
            <a:rPr lang="en-US" b="1"/>
            <a:t>Finding 1</a:t>
          </a:r>
          <a:r>
            <a:rPr lang="en-US"/>
            <a:t>: Some technology can be accessed easily and affordably through a DIY approach.</a:t>
          </a:r>
        </a:p>
      </dgm:t>
    </dgm:pt>
    <dgm:pt modelId="{D2857133-CD99-4AA1-B806-463D3BEA8337}" type="parTrans" cxnId="{A59083D1-D901-4FD0-BFD7-0D36120ED0C0}">
      <dgm:prSet/>
      <dgm:spPr/>
      <dgm:t>
        <a:bodyPr/>
        <a:lstStyle/>
        <a:p>
          <a:endParaRPr lang="en-US"/>
        </a:p>
      </dgm:t>
    </dgm:pt>
    <dgm:pt modelId="{E7CC1C66-FCBE-4334-840E-B7854364F887}" type="sibTrans" cxnId="{A59083D1-D901-4FD0-BFD7-0D36120ED0C0}">
      <dgm:prSet/>
      <dgm:spPr/>
      <dgm:t>
        <a:bodyPr/>
        <a:lstStyle/>
        <a:p>
          <a:endParaRPr lang="en-US"/>
        </a:p>
      </dgm:t>
    </dgm:pt>
    <dgm:pt modelId="{6FEBAE12-2B8D-419A-B71A-A9914EC7FF71}">
      <dgm:prSet/>
      <dgm:spPr/>
      <dgm:t>
        <a:bodyPr/>
        <a:lstStyle/>
        <a:p>
          <a:r>
            <a:rPr lang="en-US" b="1"/>
            <a:t>Finding 2</a:t>
          </a:r>
          <a:r>
            <a:rPr lang="en-US"/>
            <a:t>: Outsourcing certain tasks to vendors can save time and offer more specialised results.</a:t>
          </a:r>
        </a:p>
      </dgm:t>
    </dgm:pt>
    <dgm:pt modelId="{D602E31D-4B83-4D72-A658-CFC5490ED338}" type="parTrans" cxnId="{B0A5A067-85E6-4EDF-B63B-7C8934B4DA5C}">
      <dgm:prSet/>
      <dgm:spPr/>
      <dgm:t>
        <a:bodyPr/>
        <a:lstStyle/>
        <a:p>
          <a:endParaRPr lang="en-US"/>
        </a:p>
      </dgm:t>
    </dgm:pt>
    <dgm:pt modelId="{487F5153-A918-4F7C-8ACC-8CC5FC17A928}" type="sibTrans" cxnId="{B0A5A067-85E6-4EDF-B63B-7C8934B4DA5C}">
      <dgm:prSet/>
      <dgm:spPr/>
      <dgm:t>
        <a:bodyPr/>
        <a:lstStyle/>
        <a:p>
          <a:endParaRPr lang="en-US"/>
        </a:p>
      </dgm:t>
    </dgm:pt>
    <dgm:pt modelId="{360C1F0D-BE58-4F3A-8884-1D68FDB7362E}">
      <dgm:prSet/>
      <dgm:spPr/>
      <dgm:t>
        <a:bodyPr/>
        <a:lstStyle/>
        <a:p>
          <a:r>
            <a:rPr lang="en-US" b="1"/>
            <a:t>Case Studies</a:t>
          </a:r>
          <a:r>
            <a:rPr lang="en-US"/>
            <a:t>: Alternative options to vendor solutions were explored, providing valuable cost comparisons.</a:t>
          </a:r>
        </a:p>
      </dgm:t>
    </dgm:pt>
    <dgm:pt modelId="{334B6B01-C956-4434-BC81-C10DA9AA7DAD}" type="parTrans" cxnId="{69CFB2AE-C605-48CF-AA59-CA11D6C45038}">
      <dgm:prSet/>
      <dgm:spPr/>
      <dgm:t>
        <a:bodyPr/>
        <a:lstStyle/>
        <a:p>
          <a:endParaRPr lang="en-US"/>
        </a:p>
      </dgm:t>
    </dgm:pt>
    <dgm:pt modelId="{43B9786F-FB5C-462E-B6E2-34A4BEF6B396}" type="sibTrans" cxnId="{69CFB2AE-C605-48CF-AA59-CA11D6C45038}">
      <dgm:prSet/>
      <dgm:spPr/>
      <dgm:t>
        <a:bodyPr/>
        <a:lstStyle/>
        <a:p>
          <a:endParaRPr lang="en-US"/>
        </a:p>
      </dgm:t>
    </dgm:pt>
    <dgm:pt modelId="{5C1893AA-D53E-473E-9090-192C2DBD877F}" type="pres">
      <dgm:prSet presAssocID="{F72CC75B-FFEA-443A-A414-7C362FD25B1A}" presName="vert0" presStyleCnt="0">
        <dgm:presLayoutVars>
          <dgm:dir/>
          <dgm:animOne val="branch"/>
          <dgm:animLvl val="lvl"/>
        </dgm:presLayoutVars>
      </dgm:prSet>
      <dgm:spPr/>
    </dgm:pt>
    <dgm:pt modelId="{F7665E89-256E-4F4E-90DB-871AF2CE533E}" type="pres">
      <dgm:prSet presAssocID="{042E9F43-3251-41F0-978F-13218C831B08}" presName="thickLine" presStyleLbl="alignNode1" presStyleIdx="0" presStyleCnt="3"/>
      <dgm:spPr/>
    </dgm:pt>
    <dgm:pt modelId="{AF86615D-EEF8-43FA-8E85-8BE84B65DD0E}" type="pres">
      <dgm:prSet presAssocID="{042E9F43-3251-41F0-978F-13218C831B08}" presName="horz1" presStyleCnt="0"/>
      <dgm:spPr/>
    </dgm:pt>
    <dgm:pt modelId="{99D94CFE-90C4-4C8E-9C8F-9B7C1CBFC1FB}" type="pres">
      <dgm:prSet presAssocID="{042E9F43-3251-41F0-978F-13218C831B08}" presName="tx1" presStyleLbl="revTx" presStyleIdx="0" presStyleCnt="3"/>
      <dgm:spPr/>
    </dgm:pt>
    <dgm:pt modelId="{2EA64004-7B4C-4312-A0DC-FAA4273BEC64}" type="pres">
      <dgm:prSet presAssocID="{042E9F43-3251-41F0-978F-13218C831B08}" presName="vert1" presStyleCnt="0"/>
      <dgm:spPr/>
    </dgm:pt>
    <dgm:pt modelId="{6CEA1674-966B-4F61-B3CB-D82D8B0271C7}" type="pres">
      <dgm:prSet presAssocID="{6FEBAE12-2B8D-419A-B71A-A9914EC7FF71}" presName="thickLine" presStyleLbl="alignNode1" presStyleIdx="1" presStyleCnt="3"/>
      <dgm:spPr/>
    </dgm:pt>
    <dgm:pt modelId="{B9E8A6ED-376D-4105-B702-B26BDDFEEE0E}" type="pres">
      <dgm:prSet presAssocID="{6FEBAE12-2B8D-419A-B71A-A9914EC7FF71}" presName="horz1" presStyleCnt="0"/>
      <dgm:spPr/>
    </dgm:pt>
    <dgm:pt modelId="{647CB09B-E8F0-4122-9DC5-847B228A9C7B}" type="pres">
      <dgm:prSet presAssocID="{6FEBAE12-2B8D-419A-B71A-A9914EC7FF71}" presName="tx1" presStyleLbl="revTx" presStyleIdx="1" presStyleCnt="3"/>
      <dgm:spPr/>
    </dgm:pt>
    <dgm:pt modelId="{78ED0032-6FF6-494B-AE83-6B5FA1884EA1}" type="pres">
      <dgm:prSet presAssocID="{6FEBAE12-2B8D-419A-B71A-A9914EC7FF71}" presName="vert1" presStyleCnt="0"/>
      <dgm:spPr/>
    </dgm:pt>
    <dgm:pt modelId="{A8A799BB-A233-4693-8B0A-14D55CA058C5}" type="pres">
      <dgm:prSet presAssocID="{360C1F0D-BE58-4F3A-8884-1D68FDB7362E}" presName="thickLine" presStyleLbl="alignNode1" presStyleIdx="2" presStyleCnt="3"/>
      <dgm:spPr/>
    </dgm:pt>
    <dgm:pt modelId="{DDDF2295-D5C1-4A65-B3B6-86BC47054EAF}" type="pres">
      <dgm:prSet presAssocID="{360C1F0D-BE58-4F3A-8884-1D68FDB7362E}" presName="horz1" presStyleCnt="0"/>
      <dgm:spPr/>
    </dgm:pt>
    <dgm:pt modelId="{7742A877-4FC1-4826-BE99-988F171A0F8C}" type="pres">
      <dgm:prSet presAssocID="{360C1F0D-BE58-4F3A-8884-1D68FDB7362E}" presName="tx1" presStyleLbl="revTx" presStyleIdx="2" presStyleCnt="3"/>
      <dgm:spPr/>
    </dgm:pt>
    <dgm:pt modelId="{4113AD57-EF44-4563-A1D7-1768767561DE}" type="pres">
      <dgm:prSet presAssocID="{360C1F0D-BE58-4F3A-8884-1D68FDB7362E}" presName="vert1" presStyleCnt="0"/>
      <dgm:spPr/>
    </dgm:pt>
  </dgm:ptLst>
  <dgm:cxnLst>
    <dgm:cxn modelId="{1CA5C704-6127-4FA0-84C9-954F22E2698F}" type="presOf" srcId="{360C1F0D-BE58-4F3A-8884-1D68FDB7362E}" destId="{7742A877-4FC1-4826-BE99-988F171A0F8C}" srcOrd="0" destOrd="0" presId="urn:microsoft.com/office/officeart/2008/layout/LinedList"/>
    <dgm:cxn modelId="{199A3230-B8E7-4952-A708-F858A7507A05}" type="presOf" srcId="{042E9F43-3251-41F0-978F-13218C831B08}" destId="{99D94CFE-90C4-4C8E-9C8F-9B7C1CBFC1FB}" srcOrd="0" destOrd="0" presId="urn:microsoft.com/office/officeart/2008/layout/LinedList"/>
    <dgm:cxn modelId="{B0A5A067-85E6-4EDF-B63B-7C8934B4DA5C}" srcId="{F72CC75B-FFEA-443A-A414-7C362FD25B1A}" destId="{6FEBAE12-2B8D-419A-B71A-A9914EC7FF71}" srcOrd="1" destOrd="0" parTransId="{D602E31D-4B83-4D72-A658-CFC5490ED338}" sibTransId="{487F5153-A918-4F7C-8ACC-8CC5FC17A928}"/>
    <dgm:cxn modelId="{6B22806F-AD16-4AFC-B051-D49ADC31C040}" type="presOf" srcId="{6FEBAE12-2B8D-419A-B71A-A9914EC7FF71}" destId="{647CB09B-E8F0-4122-9DC5-847B228A9C7B}" srcOrd="0" destOrd="0" presId="urn:microsoft.com/office/officeart/2008/layout/LinedList"/>
    <dgm:cxn modelId="{93EFA6A8-7202-4D82-B348-738AF5196B95}" type="presOf" srcId="{F72CC75B-FFEA-443A-A414-7C362FD25B1A}" destId="{5C1893AA-D53E-473E-9090-192C2DBD877F}" srcOrd="0" destOrd="0" presId="urn:microsoft.com/office/officeart/2008/layout/LinedList"/>
    <dgm:cxn modelId="{69CFB2AE-C605-48CF-AA59-CA11D6C45038}" srcId="{F72CC75B-FFEA-443A-A414-7C362FD25B1A}" destId="{360C1F0D-BE58-4F3A-8884-1D68FDB7362E}" srcOrd="2" destOrd="0" parTransId="{334B6B01-C956-4434-BC81-C10DA9AA7DAD}" sibTransId="{43B9786F-FB5C-462E-B6E2-34A4BEF6B396}"/>
    <dgm:cxn modelId="{A59083D1-D901-4FD0-BFD7-0D36120ED0C0}" srcId="{F72CC75B-FFEA-443A-A414-7C362FD25B1A}" destId="{042E9F43-3251-41F0-978F-13218C831B08}" srcOrd="0" destOrd="0" parTransId="{D2857133-CD99-4AA1-B806-463D3BEA8337}" sibTransId="{E7CC1C66-FCBE-4334-840E-B7854364F887}"/>
    <dgm:cxn modelId="{1A7CB7F4-007F-46F5-B853-53E5BA7CE5C0}" type="presParOf" srcId="{5C1893AA-D53E-473E-9090-192C2DBD877F}" destId="{F7665E89-256E-4F4E-90DB-871AF2CE533E}" srcOrd="0" destOrd="0" presId="urn:microsoft.com/office/officeart/2008/layout/LinedList"/>
    <dgm:cxn modelId="{BBEB9F24-26E3-4022-99C5-3C119AC6F05E}" type="presParOf" srcId="{5C1893AA-D53E-473E-9090-192C2DBD877F}" destId="{AF86615D-EEF8-43FA-8E85-8BE84B65DD0E}" srcOrd="1" destOrd="0" presId="urn:microsoft.com/office/officeart/2008/layout/LinedList"/>
    <dgm:cxn modelId="{794B752D-B963-4FCA-8EF1-E14D0E4DDB93}" type="presParOf" srcId="{AF86615D-EEF8-43FA-8E85-8BE84B65DD0E}" destId="{99D94CFE-90C4-4C8E-9C8F-9B7C1CBFC1FB}" srcOrd="0" destOrd="0" presId="urn:microsoft.com/office/officeart/2008/layout/LinedList"/>
    <dgm:cxn modelId="{774CC23D-B3FF-47F2-BE6F-FEE0EB8B6497}" type="presParOf" srcId="{AF86615D-EEF8-43FA-8E85-8BE84B65DD0E}" destId="{2EA64004-7B4C-4312-A0DC-FAA4273BEC64}" srcOrd="1" destOrd="0" presId="urn:microsoft.com/office/officeart/2008/layout/LinedList"/>
    <dgm:cxn modelId="{D2EEF854-9040-4F6B-8E95-EBD418D8E869}" type="presParOf" srcId="{5C1893AA-D53E-473E-9090-192C2DBD877F}" destId="{6CEA1674-966B-4F61-B3CB-D82D8B0271C7}" srcOrd="2" destOrd="0" presId="urn:microsoft.com/office/officeart/2008/layout/LinedList"/>
    <dgm:cxn modelId="{EAA41B10-4BEC-49C6-B032-3E6C6973204D}" type="presParOf" srcId="{5C1893AA-D53E-473E-9090-192C2DBD877F}" destId="{B9E8A6ED-376D-4105-B702-B26BDDFEEE0E}" srcOrd="3" destOrd="0" presId="urn:microsoft.com/office/officeart/2008/layout/LinedList"/>
    <dgm:cxn modelId="{72F8C1B8-0A26-43B7-8B44-75C3AD1255D0}" type="presParOf" srcId="{B9E8A6ED-376D-4105-B702-B26BDDFEEE0E}" destId="{647CB09B-E8F0-4122-9DC5-847B228A9C7B}" srcOrd="0" destOrd="0" presId="urn:microsoft.com/office/officeart/2008/layout/LinedList"/>
    <dgm:cxn modelId="{53DE680F-DFFC-45C0-8DC2-2724383B94AC}" type="presParOf" srcId="{B9E8A6ED-376D-4105-B702-B26BDDFEEE0E}" destId="{78ED0032-6FF6-494B-AE83-6B5FA1884EA1}" srcOrd="1" destOrd="0" presId="urn:microsoft.com/office/officeart/2008/layout/LinedList"/>
    <dgm:cxn modelId="{FE63F06E-430E-436F-9F2C-1F2BD8CE54BB}" type="presParOf" srcId="{5C1893AA-D53E-473E-9090-192C2DBD877F}" destId="{A8A799BB-A233-4693-8B0A-14D55CA058C5}" srcOrd="4" destOrd="0" presId="urn:microsoft.com/office/officeart/2008/layout/LinedList"/>
    <dgm:cxn modelId="{2952F366-6810-4C07-98E7-D7714BD77295}" type="presParOf" srcId="{5C1893AA-D53E-473E-9090-192C2DBD877F}" destId="{DDDF2295-D5C1-4A65-B3B6-86BC47054EAF}" srcOrd="5" destOrd="0" presId="urn:microsoft.com/office/officeart/2008/layout/LinedList"/>
    <dgm:cxn modelId="{F2831943-6FC7-4AE3-9373-5E53A1FDED44}" type="presParOf" srcId="{DDDF2295-D5C1-4A65-B3B6-86BC47054EAF}" destId="{7742A877-4FC1-4826-BE99-988F171A0F8C}" srcOrd="0" destOrd="0" presId="urn:microsoft.com/office/officeart/2008/layout/LinedList"/>
    <dgm:cxn modelId="{30D8D712-7CBB-49B6-9E2F-402DCE8E62C7}" type="presParOf" srcId="{DDDF2295-D5C1-4A65-B3B6-86BC47054EAF}" destId="{4113AD57-EF44-4563-A1D7-1768767561D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1BD104-3ACF-47D3-838A-E116EC81F6B7}"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92BFE711-3BFA-4A34-B09D-21A2333F297A}">
      <dgm:prSet/>
      <dgm:spPr/>
      <dgm:t>
        <a:bodyPr/>
        <a:lstStyle/>
        <a:p>
          <a:pPr>
            <a:lnSpc>
              <a:spcPct val="100000"/>
            </a:lnSpc>
          </a:pPr>
          <a:r>
            <a:rPr lang="en-AU" dirty="0"/>
            <a:t>Digital mapping provides foundation for future </a:t>
          </a:r>
          <a:r>
            <a:rPr lang="en-AU" dirty="0" err="1"/>
            <a:t>AgTech</a:t>
          </a:r>
          <a:r>
            <a:rPr lang="en-AU" dirty="0"/>
            <a:t> – a ‘Digital Asset’</a:t>
          </a:r>
          <a:endParaRPr lang="en-US" dirty="0"/>
        </a:p>
      </dgm:t>
    </dgm:pt>
    <dgm:pt modelId="{AF1CD605-7EB9-4CB4-A603-DE2C8673034F}" type="parTrans" cxnId="{E4DB9F6D-68A1-4AC0-8ED2-FF7E7AB8BDCC}">
      <dgm:prSet/>
      <dgm:spPr/>
      <dgm:t>
        <a:bodyPr/>
        <a:lstStyle/>
        <a:p>
          <a:endParaRPr lang="en-US"/>
        </a:p>
      </dgm:t>
    </dgm:pt>
    <dgm:pt modelId="{328F2FCB-F957-4ABF-8A67-41D3BD8B9591}" type="sibTrans" cxnId="{E4DB9F6D-68A1-4AC0-8ED2-FF7E7AB8BDCC}">
      <dgm:prSet/>
      <dgm:spPr/>
      <dgm:t>
        <a:bodyPr/>
        <a:lstStyle/>
        <a:p>
          <a:pPr>
            <a:lnSpc>
              <a:spcPct val="100000"/>
            </a:lnSpc>
          </a:pPr>
          <a:endParaRPr lang="en-US"/>
        </a:p>
      </dgm:t>
    </dgm:pt>
    <dgm:pt modelId="{AA54591A-E3F8-47BD-986A-464BE94204A1}">
      <dgm:prSet/>
      <dgm:spPr/>
      <dgm:t>
        <a:bodyPr/>
        <a:lstStyle/>
        <a:p>
          <a:pPr>
            <a:lnSpc>
              <a:spcPct val="100000"/>
            </a:lnSpc>
          </a:pPr>
          <a:r>
            <a:rPr lang="en-AU" dirty="0"/>
            <a:t>Representational, accurate and accessible data – ‘send off an alert’</a:t>
          </a:r>
          <a:endParaRPr lang="en-US" dirty="0"/>
        </a:p>
      </dgm:t>
    </dgm:pt>
    <dgm:pt modelId="{D3DE5BE4-313C-45BA-9A76-8CAFDFB5551E}" type="parTrans" cxnId="{85D5EE79-23C3-4A4D-9803-F7B11B9B550C}">
      <dgm:prSet/>
      <dgm:spPr/>
      <dgm:t>
        <a:bodyPr/>
        <a:lstStyle/>
        <a:p>
          <a:endParaRPr lang="en-US"/>
        </a:p>
      </dgm:t>
    </dgm:pt>
    <dgm:pt modelId="{E568378E-9856-488A-8CB2-0B570D2604D2}" type="sibTrans" cxnId="{85D5EE79-23C3-4A4D-9803-F7B11B9B550C}">
      <dgm:prSet/>
      <dgm:spPr/>
      <dgm:t>
        <a:bodyPr/>
        <a:lstStyle/>
        <a:p>
          <a:pPr>
            <a:lnSpc>
              <a:spcPct val="100000"/>
            </a:lnSpc>
          </a:pPr>
          <a:endParaRPr lang="en-US"/>
        </a:p>
      </dgm:t>
    </dgm:pt>
    <dgm:pt modelId="{DD5434F6-5183-45CD-92FF-D89C1723712C}">
      <dgm:prSet/>
      <dgm:spPr/>
      <dgm:t>
        <a:bodyPr/>
        <a:lstStyle/>
        <a:p>
          <a:pPr>
            <a:lnSpc>
              <a:spcPct val="100000"/>
            </a:lnSpc>
          </a:pPr>
          <a:r>
            <a:rPr lang="en-AU" dirty="0"/>
            <a:t>Future autonomous vehicles – spray drones / driverless tractors? </a:t>
          </a:r>
        </a:p>
        <a:p>
          <a:pPr>
            <a:lnSpc>
              <a:spcPct val="100000"/>
            </a:lnSpc>
          </a:pPr>
          <a:r>
            <a:rPr lang="en-AU" dirty="0"/>
            <a:t>‘Tri-angulate and ground truth’</a:t>
          </a:r>
          <a:endParaRPr lang="en-US" dirty="0"/>
        </a:p>
      </dgm:t>
    </dgm:pt>
    <dgm:pt modelId="{02B0D861-48EE-47C4-A792-EF2713B343EC}" type="parTrans" cxnId="{AED7A3CA-FCE0-438D-8BF2-2B83FCCC4544}">
      <dgm:prSet/>
      <dgm:spPr/>
      <dgm:t>
        <a:bodyPr/>
        <a:lstStyle/>
        <a:p>
          <a:endParaRPr lang="en-US"/>
        </a:p>
      </dgm:t>
    </dgm:pt>
    <dgm:pt modelId="{F8C944B9-5339-483F-B2DA-CE65D0BD70C8}" type="sibTrans" cxnId="{AED7A3CA-FCE0-438D-8BF2-2B83FCCC4544}">
      <dgm:prSet/>
      <dgm:spPr/>
      <dgm:t>
        <a:bodyPr/>
        <a:lstStyle/>
        <a:p>
          <a:pPr>
            <a:lnSpc>
              <a:spcPct val="100000"/>
            </a:lnSpc>
          </a:pPr>
          <a:endParaRPr lang="en-US"/>
        </a:p>
      </dgm:t>
    </dgm:pt>
    <dgm:pt modelId="{644EAC14-453A-4C86-8855-8E8814065F8D}">
      <dgm:prSet/>
      <dgm:spPr/>
      <dgm:t>
        <a:bodyPr/>
        <a:lstStyle/>
        <a:p>
          <a:pPr>
            <a:lnSpc>
              <a:spcPct val="100000"/>
            </a:lnSpc>
          </a:pPr>
          <a:r>
            <a:rPr lang="en-AU" dirty="0"/>
            <a:t>Training AI – algorithms and machine learning - to identify disease and pests for vines – preventative and treatment applications?</a:t>
          </a:r>
          <a:endParaRPr lang="en-US" dirty="0"/>
        </a:p>
      </dgm:t>
    </dgm:pt>
    <dgm:pt modelId="{FB8239CF-2161-452C-8612-5BDB540846FF}" type="parTrans" cxnId="{2D5FFC37-C957-4EB3-9499-84C6412ED652}">
      <dgm:prSet/>
      <dgm:spPr/>
      <dgm:t>
        <a:bodyPr/>
        <a:lstStyle/>
        <a:p>
          <a:endParaRPr lang="en-US"/>
        </a:p>
      </dgm:t>
    </dgm:pt>
    <dgm:pt modelId="{11C727B8-0C9E-44CD-BE1A-FFB6BAE1D44D}" type="sibTrans" cxnId="{2D5FFC37-C957-4EB3-9499-84C6412ED652}">
      <dgm:prSet/>
      <dgm:spPr/>
      <dgm:t>
        <a:bodyPr/>
        <a:lstStyle/>
        <a:p>
          <a:endParaRPr lang="en-US"/>
        </a:p>
      </dgm:t>
    </dgm:pt>
    <dgm:pt modelId="{306D971E-6F8D-45C0-ADE2-31FEEF010E78}" type="pres">
      <dgm:prSet presAssocID="{CF1BD104-3ACF-47D3-838A-E116EC81F6B7}" presName="root" presStyleCnt="0">
        <dgm:presLayoutVars>
          <dgm:dir/>
          <dgm:resizeHandles val="exact"/>
        </dgm:presLayoutVars>
      </dgm:prSet>
      <dgm:spPr/>
    </dgm:pt>
    <dgm:pt modelId="{E9D7CAE6-3F3C-43A0-9ED5-78D4BC2EE111}" type="pres">
      <dgm:prSet presAssocID="{CF1BD104-3ACF-47D3-838A-E116EC81F6B7}" presName="container" presStyleCnt="0">
        <dgm:presLayoutVars>
          <dgm:dir/>
          <dgm:resizeHandles val="exact"/>
        </dgm:presLayoutVars>
      </dgm:prSet>
      <dgm:spPr/>
    </dgm:pt>
    <dgm:pt modelId="{9C1C4D3D-E17F-4E15-9347-993215A856A9}" type="pres">
      <dgm:prSet presAssocID="{92BFE711-3BFA-4A34-B09D-21A2333F297A}" presName="compNode" presStyleCnt="0"/>
      <dgm:spPr/>
    </dgm:pt>
    <dgm:pt modelId="{AFF8C4E2-C558-4E54-94B0-306455278180}" type="pres">
      <dgm:prSet presAssocID="{92BFE711-3BFA-4A34-B09D-21A2333F297A}" presName="iconBgRect" presStyleLbl="bgShp" presStyleIdx="0" presStyleCnt="4"/>
      <dgm:spPr/>
    </dgm:pt>
    <dgm:pt modelId="{2073B070-8DFB-4D37-85A0-E19C4B4B83F0}" type="pres">
      <dgm:prSet presAssocID="{92BFE711-3BFA-4A34-B09D-21A2333F297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16CB24D7-F6D1-4F49-8D45-30E66060BF6D}" type="pres">
      <dgm:prSet presAssocID="{92BFE711-3BFA-4A34-B09D-21A2333F297A}" presName="spaceRect" presStyleCnt="0"/>
      <dgm:spPr/>
    </dgm:pt>
    <dgm:pt modelId="{0426E497-9392-4740-A463-263E4D0943F0}" type="pres">
      <dgm:prSet presAssocID="{92BFE711-3BFA-4A34-B09D-21A2333F297A}" presName="textRect" presStyleLbl="revTx" presStyleIdx="0" presStyleCnt="4">
        <dgm:presLayoutVars>
          <dgm:chMax val="1"/>
          <dgm:chPref val="1"/>
        </dgm:presLayoutVars>
      </dgm:prSet>
      <dgm:spPr/>
    </dgm:pt>
    <dgm:pt modelId="{29100039-AD1C-4764-802D-E04952C08A9A}" type="pres">
      <dgm:prSet presAssocID="{328F2FCB-F957-4ABF-8A67-41D3BD8B9591}" presName="sibTrans" presStyleLbl="sibTrans2D1" presStyleIdx="0" presStyleCnt="0"/>
      <dgm:spPr/>
    </dgm:pt>
    <dgm:pt modelId="{24A6CC05-F75C-4973-A6D9-1092C3578003}" type="pres">
      <dgm:prSet presAssocID="{AA54591A-E3F8-47BD-986A-464BE94204A1}" presName="compNode" presStyleCnt="0"/>
      <dgm:spPr/>
    </dgm:pt>
    <dgm:pt modelId="{95E3E63B-D532-447E-A1E6-DC54E021A8BC}" type="pres">
      <dgm:prSet presAssocID="{AA54591A-E3F8-47BD-986A-464BE94204A1}" presName="iconBgRect" presStyleLbl="bgShp" presStyleIdx="1" presStyleCnt="4"/>
      <dgm:spPr/>
    </dgm:pt>
    <dgm:pt modelId="{0C853350-7927-440F-9C8B-D7D0A75EB56D}" type="pres">
      <dgm:prSet presAssocID="{AA54591A-E3F8-47BD-986A-464BE94204A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r chart"/>
        </a:ext>
      </dgm:extLst>
    </dgm:pt>
    <dgm:pt modelId="{AF9DFD1C-B522-467E-AA5C-A2A3B5F11ECC}" type="pres">
      <dgm:prSet presAssocID="{AA54591A-E3F8-47BD-986A-464BE94204A1}" presName="spaceRect" presStyleCnt="0"/>
      <dgm:spPr/>
    </dgm:pt>
    <dgm:pt modelId="{FD4A4E2A-E7C4-4CBA-8002-3B2C9F3CDA4B}" type="pres">
      <dgm:prSet presAssocID="{AA54591A-E3F8-47BD-986A-464BE94204A1}" presName="textRect" presStyleLbl="revTx" presStyleIdx="1" presStyleCnt="4">
        <dgm:presLayoutVars>
          <dgm:chMax val="1"/>
          <dgm:chPref val="1"/>
        </dgm:presLayoutVars>
      </dgm:prSet>
      <dgm:spPr/>
    </dgm:pt>
    <dgm:pt modelId="{ED7DBFB6-56AB-4BC1-81E2-9CA0FCEDE07B}" type="pres">
      <dgm:prSet presAssocID="{E568378E-9856-488A-8CB2-0B570D2604D2}" presName="sibTrans" presStyleLbl="sibTrans2D1" presStyleIdx="0" presStyleCnt="0"/>
      <dgm:spPr/>
    </dgm:pt>
    <dgm:pt modelId="{F6ED7D3A-F984-4631-8945-95B4B852D23F}" type="pres">
      <dgm:prSet presAssocID="{DD5434F6-5183-45CD-92FF-D89C1723712C}" presName="compNode" presStyleCnt="0"/>
      <dgm:spPr/>
    </dgm:pt>
    <dgm:pt modelId="{61855080-0ADA-4389-A709-53446128012F}" type="pres">
      <dgm:prSet presAssocID="{DD5434F6-5183-45CD-92FF-D89C1723712C}" presName="iconBgRect" presStyleLbl="bgShp" presStyleIdx="2" presStyleCnt="4"/>
      <dgm:spPr/>
    </dgm:pt>
    <dgm:pt modelId="{93E4EAC1-4486-46ED-B34F-E1BEAD5EF252}" type="pres">
      <dgm:prSet presAssocID="{DD5434F6-5183-45CD-92FF-D89C1723712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ractor"/>
        </a:ext>
      </dgm:extLst>
    </dgm:pt>
    <dgm:pt modelId="{8880448B-E712-4A85-9510-B8A1050DF1D8}" type="pres">
      <dgm:prSet presAssocID="{DD5434F6-5183-45CD-92FF-D89C1723712C}" presName="spaceRect" presStyleCnt="0"/>
      <dgm:spPr/>
    </dgm:pt>
    <dgm:pt modelId="{52521615-F019-466A-97EB-0FC0743BBDAE}" type="pres">
      <dgm:prSet presAssocID="{DD5434F6-5183-45CD-92FF-D89C1723712C}" presName="textRect" presStyleLbl="revTx" presStyleIdx="2" presStyleCnt="4" custScaleX="112946" custScaleY="160282">
        <dgm:presLayoutVars>
          <dgm:chMax val="1"/>
          <dgm:chPref val="1"/>
        </dgm:presLayoutVars>
      </dgm:prSet>
      <dgm:spPr/>
    </dgm:pt>
    <dgm:pt modelId="{E5CED3EF-3883-4FBB-9944-09AB69D7794C}" type="pres">
      <dgm:prSet presAssocID="{F8C944B9-5339-483F-B2DA-CE65D0BD70C8}" presName="sibTrans" presStyleLbl="sibTrans2D1" presStyleIdx="0" presStyleCnt="0"/>
      <dgm:spPr/>
    </dgm:pt>
    <dgm:pt modelId="{01C5EF7F-FFED-43F8-98B8-3C6EBC0FF77C}" type="pres">
      <dgm:prSet presAssocID="{644EAC14-453A-4C86-8855-8E8814065F8D}" presName="compNode" presStyleCnt="0"/>
      <dgm:spPr/>
    </dgm:pt>
    <dgm:pt modelId="{59BCC8A8-6DDD-426F-9A84-7661DC69BF5E}" type="pres">
      <dgm:prSet presAssocID="{644EAC14-453A-4C86-8855-8E8814065F8D}" presName="iconBgRect" presStyleLbl="bgShp" presStyleIdx="3" presStyleCnt="4"/>
      <dgm:spPr/>
    </dgm:pt>
    <dgm:pt modelId="{B35A5F9A-826E-40AE-9C49-F36029888162}" type="pres">
      <dgm:prSet presAssocID="{644EAC14-453A-4C86-8855-8E8814065F8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d with Gears"/>
        </a:ext>
      </dgm:extLst>
    </dgm:pt>
    <dgm:pt modelId="{3BE4528F-1205-42D3-A0CB-0037ADC44FAD}" type="pres">
      <dgm:prSet presAssocID="{644EAC14-453A-4C86-8855-8E8814065F8D}" presName="spaceRect" presStyleCnt="0"/>
      <dgm:spPr/>
    </dgm:pt>
    <dgm:pt modelId="{B53FC98B-E648-4ED6-A123-E799C96190B4}" type="pres">
      <dgm:prSet presAssocID="{644EAC14-453A-4C86-8855-8E8814065F8D}" presName="textRect" presStyleLbl="revTx" presStyleIdx="3" presStyleCnt="4" custScaleX="99462" custScaleY="167127">
        <dgm:presLayoutVars>
          <dgm:chMax val="1"/>
          <dgm:chPref val="1"/>
        </dgm:presLayoutVars>
      </dgm:prSet>
      <dgm:spPr/>
    </dgm:pt>
  </dgm:ptLst>
  <dgm:cxnLst>
    <dgm:cxn modelId="{2D5FFC37-C957-4EB3-9499-84C6412ED652}" srcId="{CF1BD104-3ACF-47D3-838A-E116EC81F6B7}" destId="{644EAC14-453A-4C86-8855-8E8814065F8D}" srcOrd="3" destOrd="0" parTransId="{FB8239CF-2161-452C-8612-5BDB540846FF}" sibTransId="{11C727B8-0C9E-44CD-BE1A-FFB6BAE1D44D}"/>
    <dgm:cxn modelId="{11445C3B-3714-4653-8BB0-3CA2CFFC542E}" type="presOf" srcId="{DD5434F6-5183-45CD-92FF-D89C1723712C}" destId="{52521615-F019-466A-97EB-0FC0743BBDAE}" srcOrd="0" destOrd="0" presId="urn:microsoft.com/office/officeart/2018/2/layout/IconCircleList"/>
    <dgm:cxn modelId="{9AB2B640-460E-4719-AA97-6AFFA60F413D}" type="presOf" srcId="{644EAC14-453A-4C86-8855-8E8814065F8D}" destId="{B53FC98B-E648-4ED6-A123-E799C96190B4}" srcOrd="0" destOrd="0" presId="urn:microsoft.com/office/officeart/2018/2/layout/IconCircleList"/>
    <dgm:cxn modelId="{E4DB9F6D-68A1-4AC0-8ED2-FF7E7AB8BDCC}" srcId="{CF1BD104-3ACF-47D3-838A-E116EC81F6B7}" destId="{92BFE711-3BFA-4A34-B09D-21A2333F297A}" srcOrd="0" destOrd="0" parTransId="{AF1CD605-7EB9-4CB4-A603-DE2C8673034F}" sibTransId="{328F2FCB-F957-4ABF-8A67-41D3BD8B9591}"/>
    <dgm:cxn modelId="{279BCE72-F91B-41E7-BA34-32CAE78760BB}" type="presOf" srcId="{F8C944B9-5339-483F-B2DA-CE65D0BD70C8}" destId="{E5CED3EF-3883-4FBB-9944-09AB69D7794C}" srcOrd="0" destOrd="0" presId="urn:microsoft.com/office/officeart/2018/2/layout/IconCircleList"/>
    <dgm:cxn modelId="{85D5EE79-23C3-4A4D-9803-F7B11B9B550C}" srcId="{CF1BD104-3ACF-47D3-838A-E116EC81F6B7}" destId="{AA54591A-E3F8-47BD-986A-464BE94204A1}" srcOrd="1" destOrd="0" parTransId="{D3DE5BE4-313C-45BA-9A76-8CAFDFB5551E}" sibTransId="{E568378E-9856-488A-8CB2-0B570D2604D2}"/>
    <dgm:cxn modelId="{2FD5185A-1937-4BFF-A40D-84ACF384828A}" type="presOf" srcId="{92BFE711-3BFA-4A34-B09D-21A2333F297A}" destId="{0426E497-9392-4740-A463-263E4D0943F0}" srcOrd="0" destOrd="0" presId="urn:microsoft.com/office/officeart/2018/2/layout/IconCircleList"/>
    <dgm:cxn modelId="{B0FDB58B-9534-4225-ABD5-002AFC335955}" type="presOf" srcId="{AA54591A-E3F8-47BD-986A-464BE94204A1}" destId="{FD4A4E2A-E7C4-4CBA-8002-3B2C9F3CDA4B}" srcOrd="0" destOrd="0" presId="urn:microsoft.com/office/officeart/2018/2/layout/IconCircleList"/>
    <dgm:cxn modelId="{284899BB-A574-4CE3-966A-1AFB977BA4E0}" type="presOf" srcId="{CF1BD104-3ACF-47D3-838A-E116EC81F6B7}" destId="{306D971E-6F8D-45C0-ADE2-31FEEF010E78}" srcOrd="0" destOrd="0" presId="urn:microsoft.com/office/officeart/2018/2/layout/IconCircleList"/>
    <dgm:cxn modelId="{AED7A3CA-FCE0-438D-8BF2-2B83FCCC4544}" srcId="{CF1BD104-3ACF-47D3-838A-E116EC81F6B7}" destId="{DD5434F6-5183-45CD-92FF-D89C1723712C}" srcOrd="2" destOrd="0" parTransId="{02B0D861-48EE-47C4-A792-EF2713B343EC}" sibTransId="{F8C944B9-5339-483F-B2DA-CE65D0BD70C8}"/>
    <dgm:cxn modelId="{9077C6EA-D8B7-4345-B4B1-DA1851F9B26D}" type="presOf" srcId="{E568378E-9856-488A-8CB2-0B570D2604D2}" destId="{ED7DBFB6-56AB-4BC1-81E2-9CA0FCEDE07B}" srcOrd="0" destOrd="0" presId="urn:microsoft.com/office/officeart/2018/2/layout/IconCircleList"/>
    <dgm:cxn modelId="{F9DC88EF-BBDD-4883-9184-79B464105F30}" type="presOf" srcId="{328F2FCB-F957-4ABF-8A67-41D3BD8B9591}" destId="{29100039-AD1C-4764-802D-E04952C08A9A}" srcOrd="0" destOrd="0" presId="urn:microsoft.com/office/officeart/2018/2/layout/IconCircleList"/>
    <dgm:cxn modelId="{8E174130-C3B8-4776-A7CA-8FF500B7757C}" type="presParOf" srcId="{306D971E-6F8D-45C0-ADE2-31FEEF010E78}" destId="{E9D7CAE6-3F3C-43A0-9ED5-78D4BC2EE111}" srcOrd="0" destOrd="0" presId="urn:microsoft.com/office/officeart/2018/2/layout/IconCircleList"/>
    <dgm:cxn modelId="{FF9481A9-DBC0-432B-A83F-7FF1437A03D0}" type="presParOf" srcId="{E9D7CAE6-3F3C-43A0-9ED5-78D4BC2EE111}" destId="{9C1C4D3D-E17F-4E15-9347-993215A856A9}" srcOrd="0" destOrd="0" presId="urn:microsoft.com/office/officeart/2018/2/layout/IconCircleList"/>
    <dgm:cxn modelId="{7AFE4E2A-D985-4431-A089-B7D225E9B904}" type="presParOf" srcId="{9C1C4D3D-E17F-4E15-9347-993215A856A9}" destId="{AFF8C4E2-C558-4E54-94B0-306455278180}" srcOrd="0" destOrd="0" presId="urn:microsoft.com/office/officeart/2018/2/layout/IconCircleList"/>
    <dgm:cxn modelId="{7D9C68AE-3ACE-4508-8941-F85511EFEB33}" type="presParOf" srcId="{9C1C4D3D-E17F-4E15-9347-993215A856A9}" destId="{2073B070-8DFB-4D37-85A0-E19C4B4B83F0}" srcOrd="1" destOrd="0" presId="urn:microsoft.com/office/officeart/2018/2/layout/IconCircleList"/>
    <dgm:cxn modelId="{DC6C2F88-9FDC-4F7A-9ACB-FF5A045FD17A}" type="presParOf" srcId="{9C1C4D3D-E17F-4E15-9347-993215A856A9}" destId="{16CB24D7-F6D1-4F49-8D45-30E66060BF6D}" srcOrd="2" destOrd="0" presId="urn:microsoft.com/office/officeart/2018/2/layout/IconCircleList"/>
    <dgm:cxn modelId="{BB695848-0378-4025-94CA-3904439CE376}" type="presParOf" srcId="{9C1C4D3D-E17F-4E15-9347-993215A856A9}" destId="{0426E497-9392-4740-A463-263E4D0943F0}" srcOrd="3" destOrd="0" presId="urn:microsoft.com/office/officeart/2018/2/layout/IconCircleList"/>
    <dgm:cxn modelId="{EEF78434-5C9F-4B9C-917C-5ECD3680A2B2}" type="presParOf" srcId="{E9D7CAE6-3F3C-43A0-9ED5-78D4BC2EE111}" destId="{29100039-AD1C-4764-802D-E04952C08A9A}" srcOrd="1" destOrd="0" presId="urn:microsoft.com/office/officeart/2018/2/layout/IconCircleList"/>
    <dgm:cxn modelId="{AFCAB731-E67D-45DB-A147-12B99D03746F}" type="presParOf" srcId="{E9D7CAE6-3F3C-43A0-9ED5-78D4BC2EE111}" destId="{24A6CC05-F75C-4973-A6D9-1092C3578003}" srcOrd="2" destOrd="0" presId="urn:microsoft.com/office/officeart/2018/2/layout/IconCircleList"/>
    <dgm:cxn modelId="{09A6EC87-1D6E-45F6-97E1-86AC9DAF6F2E}" type="presParOf" srcId="{24A6CC05-F75C-4973-A6D9-1092C3578003}" destId="{95E3E63B-D532-447E-A1E6-DC54E021A8BC}" srcOrd="0" destOrd="0" presId="urn:microsoft.com/office/officeart/2018/2/layout/IconCircleList"/>
    <dgm:cxn modelId="{6C17C488-8624-4C98-866D-6FA5433CC7B6}" type="presParOf" srcId="{24A6CC05-F75C-4973-A6D9-1092C3578003}" destId="{0C853350-7927-440F-9C8B-D7D0A75EB56D}" srcOrd="1" destOrd="0" presId="urn:microsoft.com/office/officeart/2018/2/layout/IconCircleList"/>
    <dgm:cxn modelId="{9ED5F309-885F-45C3-9B77-9C1AE68366CF}" type="presParOf" srcId="{24A6CC05-F75C-4973-A6D9-1092C3578003}" destId="{AF9DFD1C-B522-467E-AA5C-A2A3B5F11ECC}" srcOrd="2" destOrd="0" presId="urn:microsoft.com/office/officeart/2018/2/layout/IconCircleList"/>
    <dgm:cxn modelId="{166C6596-265E-4F85-A36D-ABA2C7A63929}" type="presParOf" srcId="{24A6CC05-F75C-4973-A6D9-1092C3578003}" destId="{FD4A4E2A-E7C4-4CBA-8002-3B2C9F3CDA4B}" srcOrd="3" destOrd="0" presId="urn:microsoft.com/office/officeart/2018/2/layout/IconCircleList"/>
    <dgm:cxn modelId="{7D5FE91B-536F-4D3F-9B5B-5FE2C2A0A4A2}" type="presParOf" srcId="{E9D7CAE6-3F3C-43A0-9ED5-78D4BC2EE111}" destId="{ED7DBFB6-56AB-4BC1-81E2-9CA0FCEDE07B}" srcOrd="3" destOrd="0" presId="urn:microsoft.com/office/officeart/2018/2/layout/IconCircleList"/>
    <dgm:cxn modelId="{AC4AB478-C2CC-4488-868A-BE688DA03DC8}" type="presParOf" srcId="{E9D7CAE6-3F3C-43A0-9ED5-78D4BC2EE111}" destId="{F6ED7D3A-F984-4631-8945-95B4B852D23F}" srcOrd="4" destOrd="0" presId="urn:microsoft.com/office/officeart/2018/2/layout/IconCircleList"/>
    <dgm:cxn modelId="{CD1C94FC-FB2F-4D0B-B198-732F0E3A9D26}" type="presParOf" srcId="{F6ED7D3A-F984-4631-8945-95B4B852D23F}" destId="{61855080-0ADA-4389-A709-53446128012F}" srcOrd="0" destOrd="0" presId="urn:microsoft.com/office/officeart/2018/2/layout/IconCircleList"/>
    <dgm:cxn modelId="{4EE16E39-F975-4767-BA99-43041C793136}" type="presParOf" srcId="{F6ED7D3A-F984-4631-8945-95B4B852D23F}" destId="{93E4EAC1-4486-46ED-B34F-E1BEAD5EF252}" srcOrd="1" destOrd="0" presId="urn:microsoft.com/office/officeart/2018/2/layout/IconCircleList"/>
    <dgm:cxn modelId="{973EC7FA-7F51-4113-B64E-8A8F334754FF}" type="presParOf" srcId="{F6ED7D3A-F984-4631-8945-95B4B852D23F}" destId="{8880448B-E712-4A85-9510-B8A1050DF1D8}" srcOrd="2" destOrd="0" presId="urn:microsoft.com/office/officeart/2018/2/layout/IconCircleList"/>
    <dgm:cxn modelId="{5863B037-F38D-44AB-B6E9-939C8744D964}" type="presParOf" srcId="{F6ED7D3A-F984-4631-8945-95B4B852D23F}" destId="{52521615-F019-466A-97EB-0FC0743BBDAE}" srcOrd="3" destOrd="0" presId="urn:microsoft.com/office/officeart/2018/2/layout/IconCircleList"/>
    <dgm:cxn modelId="{960BF6A9-BAF2-4D34-B27D-F4D82316CDF3}" type="presParOf" srcId="{E9D7CAE6-3F3C-43A0-9ED5-78D4BC2EE111}" destId="{E5CED3EF-3883-4FBB-9944-09AB69D7794C}" srcOrd="5" destOrd="0" presId="urn:microsoft.com/office/officeart/2018/2/layout/IconCircleList"/>
    <dgm:cxn modelId="{0CA795D3-5DBC-49EB-A935-208DA01719B8}" type="presParOf" srcId="{E9D7CAE6-3F3C-43A0-9ED5-78D4BC2EE111}" destId="{01C5EF7F-FFED-43F8-98B8-3C6EBC0FF77C}" srcOrd="6" destOrd="0" presId="urn:microsoft.com/office/officeart/2018/2/layout/IconCircleList"/>
    <dgm:cxn modelId="{6551303A-FA36-40F6-A547-3751618C11EB}" type="presParOf" srcId="{01C5EF7F-FFED-43F8-98B8-3C6EBC0FF77C}" destId="{59BCC8A8-6DDD-426F-9A84-7661DC69BF5E}" srcOrd="0" destOrd="0" presId="urn:microsoft.com/office/officeart/2018/2/layout/IconCircleList"/>
    <dgm:cxn modelId="{0C691996-A201-4B40-B904-5CF087DDBD49}" type="presParOf" srcId="{01C5EF7F-FFED-43F8-98B8-3C6EBC0FF77C}" destId="{B35A5F9A-826E-40AE-9C49-F36029888162}" srcOrd="1" destOrd="0" presId="urn:microsoft.com/office/officeart/2018/2/layout/IconCircleList"/>
    <dgm:cxn modelId="{334A92F3-66C7-4C80-9E39-E97CD14C8785}" type="presParOf" srcId="{01C5EF7F-FFED-43F8-98B8-3C6EBC0FF77C}" destId="{3BE4528F-1205-42D3-A0CB-0037ADC44FAD}" srcOrd="2" destOrd="0" presId="urn:microsoft.com/office/officeart/2018/2/layout/IconCircleList"/>
    <dgm:cxn modelId="{AD9F7F05-3795-4D34-A2BB-5E7710239135}" type="presParOf" srcId="{01C5EF7F-FFED-43F8-98B8-3C6EBC0FF77C}" destId="{B53FC98B-E648-4ED6-A123-E799C96190B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1B613-D9BE-4787-9D76-0DDC4D1EC775}">
      <dsp:nvSpPr>
        <dsp:cNvPr id="0" name=""/>
        <dsp:cNvSpPr/>
      </dsp:nvSpPr>
      <dsp:spPr>
        <a:xfrm>
          <a:off x="0" y="0"/>
          <a:ext cx="5515660" cy="97566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AU" sz="1800" kern="1200" dirty="0"/>
            <a:t>VSCD 'Digital Viticulture' Progression Project facilitated by Hans Loder (</a:t>
          </a:r>
          <a:r>
            <a:rPr lang="en-AU" sz="1800" kern="1200" dirty="0" err="1"/>
            <a:t>Vitifelix</a:t>
          </a:r>
          <a:r>
            <a:rPr lang="en-AU" sz="1800" kern="1200" dirty="0"/>
            <a:t>)</a:t>
          </a:r>
          <a:endParaRPr lang="en-US" sz="1800" kern="1200" dirty="0"/>
        </a:p>
      </dsp:txBody>
      <dsp:txXfrm>
        <a:off x="28576" y="28576"/>
        <a:ext cx="4380399" cy="918512"/>
      </dsp:txXfrm>
    </dsp:sp>
    <dsp:sp modelId="{7F1BE138-33A0-4042-AF52-5581708FC3CA}">
      <dsp:nvSpPr>
        <dsp:cNvPr id="0" name=""/>
        <dsp:cNvSpPr/>
      </dsp:nvSpPr>
      <dsp:spPr>
        <a:xfrm>
          <a:off x="461936" y="1153058"/>
          <a:ext cx="5515660" cy="97566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AU" sz="1800" kern="1200" dirty="0"/>
            <a:t>Builds on PTUP project (2022-2023) drone trials &amp; GIS mapping with side on imaging (Bitwise &amp; </a:t>
          </a:r>
          <a:r>
            <a:rPr lang="en-AU" sz="1800" kern="1200" dirty="0" err="1"/>
            <a:t>Greenseeker</a:t>
          </a:r>
          <a:r>
            <a:rPr lang="en-AU" sz="1800" kern="1200" dirty="0"/>
            <a:t>)</a:t>
          </a:r>
          <a:endParaRPr lang="en-US" sz="1800" kern="1200" dirty="0"/>
        </a:p>
      </dsp:txBody>
      <dsp:txXfrm>
        <a:off x="490512" y="1181634"/>
        <a:ext cx="4362390" cy="918512"/>
      </dsp:txXfrm>
    </dsp:sp>
    <dsp:sp modelId="{2775E95D-7D7E-4998-8295-6038366F40FB}">
      <dsp:nvSpPr>
        <dsp:cNvPr id="0" name=""/>
        <dsp:cNvSpPr/>
      </dsp:nvSpPr>
      <dsp:spPr>
        <a:xfrm>
          <a:off x="916978" y="2306116"/>
          <a:ext cx="5515660" cy="97566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AU" sz="1800" kern="1200"/>
            <a:t>Series of workshops conducted aligned with key vineyard stages</a:t>
          </a:r>
          <a:endParaRPr lang="en-US" sz="1800" kern="1200"/>
        </a:p>
      </dsp:txBody>
      <dsp:txXfrm>
        <a:off x="945554" y="2334692"/>
        <a:ext cx="4369284" cy="918512"/>
      </dsp:txXfrm>
    </dsp:sp>
    <dsp:sp modelId="{A2D9C818-3C1D-43CD-8536-E14DA6DE6A58}">
      <dsp:nvSpPr>
        <dsp:cNvPr id="0" name=""/>
        <dsp:cNvSpPr/>
      </dsp:nvSpPr>
      <dsp:spPr>
        <a:xfrm>
          <a:off x="1378915" y="3459175"/>
          <a:ext cx="5515660" cy="975664"/>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AU" sz="1800" kern="1200"/>
            <a:t>Focus: drone mapping, AgTech tools, and evaluating costs/benefits</a:t>
          </a:r>
          <a:endParaRPr lang="en-US" sz="1800" kern="1200"/>
        </a:p>
      </dsp:txBody>
      <dsp:txXfrm>
        <a:off x="1407491" y="3487751"/>
        <a:ext cx="4362390" cy="918512"/>
      </dsp:txXfrm>
    </dsp:sp>
    <dsp:sp modelId="{D57DA02B-218A-45B2-8D96-7B787079ED92}">
      <dsp:nvSpPr>
        <dsp:cNvPr id="0" name=""/>
        <dsp:cNvSpPr/>
      </dsp:nvSpPr>
      <dsp:spPr>
        <a:xfrm>
          <a:off x="4881478" y="747270"/>
          <a:ext cx="634182" cy="634182"/>
        </a:xfrm>
        <a:prstGeom prst="downArrow">
          <a:avLst>
            <a:gd name="adj1" fmla="val 55000"/>
            <a:gd name="adj2" fmla="val 45000"/>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024169" y="747270"/>
        <a:ext cx="348800" cy="477222"/>
      </dsp:txXfrm>
    </dsp:sp>
    <dsp:sp modelId="{344A47BB-38A6-455D-AF0A-699902EDC5F5}">
      <dsp:nvSpPr>
        <dsp:cNvPr id="0" name=""/>
        <dsp:cNvSpPr/>
      </dsp:nvSpPr>
      <dsp:spPr>
        <a:xfrm>
          <a:off x="5343415" y="1900328"/>
          <a:ext cx="634182" cy="634182"/>
        </a:xfrm>
        <a:prstGeom prst="downArrow">
          <a:avLst>
            <a:gd name="adj1" fmla="val 55000"/>
            <a:gd name="adj2" fmla="val 45000"/>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486106" y="1900328"/>
        <a:ext cx="348800" cy="477222"/>
      </dsp:txXfrm>
    </dsp:sp>
    <dsp:sp modelId="{E95A7A69-A965-4DAE-A0ED-B20B14E61170}">
      <dsp:nvSpPr>
        <dsp:cNvPr id="0" name=""/>
        <dsp:cNvSpPr/>
      </dsp:nvSpPr>
      <dsp:spPr>
        <a:xfrm>
          <a:off x="5798457" y="3053387"/>
          <a:ext cx="634182" cy="634182"/>
        </a:xfrm>
        <a:prstGeom prst="downArrow">
          <a:avLst>
            <a:gd name="adj1" fmla="val 55000"/>
            <a:gd name="adj2" fmla="val 45000"/>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941148" y="3053387"/>
        <a:ext cx="348800" cy="4772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855B6-5375-430E-9157-3E7B8B81CECD}">
      <dsp:nvSpPr>
        <dsp:cNvPr id="0" name=""/>
        <dsp:cNvSpPr/>
      </dsp:nvSpPr>
      <dsp:spPr>
        <a:xfrm>
          <a:off x="0" y="723630"/>
          <a:ext cx="6900512" cy="4536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BE238E-51A2-4FF2-A385-49C76F507A17}">
      <dsp:nvSpPr>
        <dsp:cNvPr id="0" name=""/>
        <dsp:cNvSpPr/>
      </dsp:nvSpPr>
      <dsp:spPr>
        <a:xfrm>
          <a:off x="345025" y="457950"/>
          <a:ext cx="4830358" cy="5313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00100">
            <a:lnSpc>
              <a:spcPct val="90000"/>
            </a:lnSpc>
            <a:spcBef>
              <a:spcPct val="0"/>
            </a:spcBef>
            <a:spcAft>
              <a:spcPct val="35000"/>
            </a:spcAft>
            <a:buNone/>
          </a:pPr>
          <a:r>
            <a:rPr lang="en-AU" sz="1800" kern="1200"/>
            <a:t>Before you get started</a:t>
          </a:r>
          <a:endParaRPr lang="en-US" sz="1800" kern="1200"/>
        </a:p>
      </dsp:txBody>
      <dsp:txXfrm>
        <a:off x="370964" y="483889"/>
        <a:ext cx="4778480" cy="479482"/>
      </dsp:txXfrm>
    </dsp:sp>
    <dsp:sp modelId="{508202C9-4393-431B-A695-4ECE7F154875}">
      <dsp:nvSpPr>
        <dsp:cNvPr id="0" name=""/>
        <dsp:cNvSpPr/>
      </dsp:nvSpPr>
      <dsp:spPr>
        <a:xfrm>
          <a:off x="0" y="1540110"/>
          <a:ext cx="6900512" cy="2721600"/>
        </a:xfrm>
        <a:prstGeom prst="rect">
          <a:avLst/>
        </a:prstGeom>
        <a:solidFill>
          <a:schemeClr val="lt1">
            <a:alpha val="90000"/>
            <a:hueOff val="0"/>
            <a:satOff val="0"/>
            <a:lumOff val="0"/>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5556" tIns="374904" rIns="535556" bIns="128016" numCol="1" spcCol="1270" anchor="t" anchorCtr="0">
          <a:noAutofit/>
        </a:bodyPr>
        <a:lstStyle/>
        <a:p>
          <a:pPr marL="171450" lvl="1" indent="-171450" algn="l" defTabSz="800100">
            <a:lnSpc>
              <a:spcPct val="90000"/>
            </a:lnSpc>
            <a:spcBef>
              <a:spcPct val="0"/>
            </a:spcBef>
            <a:spcAft>
              <a:spcPct val="15000"/>
            </a:spcAft>
            <a:buChar char="•"/>
          </a:pPr>
          <a:r>
            <a:rPr lang="en-AU" sz="1800" kern="1200" dirty="0"/>
            <a:t>Drone Mapping vineyard block boundaries and optimal flight times for vegetative mapping during the season</a:t>
          </a:r>
          <a:endParaRPr lang="en-US" sz="1800" kern="1200" dirty="0"/>
        </a:p>
        <a:p>
          <a:pPr marL="171450" lvl="1" indent="-171450" algn="l" defTabSz="800100">
            <a:lnSpc>
              <a:spcPct val="90000"/>
            </a:lnSpc>
            <a:spcBef>
              <a:spcPct val="0"/>
            </a:spcBef>
            <a:spcAft>
              <a:spcPct val="15000"/>
            </a:spcAft>
            <a:buChar char="•"/>
          </a:pPr>
          <a:r>
            <a:rPr lang="en-AU" sz="1800" kern="1200" dirty="0"/>
            <a:t>Processing map imaging through open-source software and creating block features and areas of interest </a:t>
          </a:r>
          <a:endParaRPr lang="en-US" sz="1800" kern="1200" dirty="0"/>
        </a:p>
        <a:p>
          <a:pPr marL="171450" lvl="1" indent="-171450" algn="l" defTabSz="800100">
            <a:lnSpc>
              <a:spcPct val="90000"/>
            </a:lnSpc>
            <a:spcBef>
              <a:spcPct val="0"/>
            </a:spcBef>
            <a:spcAft>
              <a:spcPct val="15000"/>
            </a:spcAft>
            <a:buChar char="•"/>
          </a:pPr>
          <a:r>
            <a:rPr lang="en-US" sz="1800" kern="1200" dirty="0"/>
            <a:t>Side on imaging using RGB / NDVI sensors for bud, bunch, canopy, plant counts and health</a:t>
          </a:r>
        </a:p>
        <a:p>
          <a:pPr marL="171450" lvl="1" indent="-171450" algn="l" defTabSz="800100">
            <a:lnSpc>
              <a:spcPct val="90000"/>
            </a:lnSpc>
            <a:spcBef>
              <a:spcPct val="0"/>
            </a:spcBef>
            <a:spcAft>
              <a:spcPct val="15000"/>
            </a:spcAft>
            <a:buChar char="•"/>
          </a:pPr>
          <a:r>
            <a:rPr lang="en-AU" sz="1800" kern="1200" dirty="0"/>
            <a:t>Bringing it all together, storing and managing data </a:t>
          </a:r>
          <a:endParaRPr lang="en-US" sz="1800" kern="1200" dirty="0"/>
        </a:p>
        <a:p>
          <a:pPr marL="171450" lvl="1" indent="-171450" algn="l" defTabSz="800100">
            <a:lnSpc>
              <a:spcPct val="90000"/>
            </a:lnSpc>
            <a:spcBef>
              <a:spcPct val="0"/>
            </a:spcBef>
            <a:spcAft>
              <a:spcPct val="15000"/>
            </a:spcAft>
            <a:buChar char="•"/>
          </a:pPr>
          <a:r>
            <a:rPr lang="en-AU" sz="1800" kern="1200" dirty="0" err="1"/>
            <a:t>AgTech</a:t>
          </a:r>
          <a:r>
            <a:rPr lang="en-AU" sz="1800" kern="1200" dirty="0"/>
            <a:t> options for vineyard monitoring and management</a:t>
          </a:r>
          <a:endParaRPr lang="en-US" sz="1800" kern="1200" dirty="0"/>
        </a:p>
      </dsp:txBody>
      <dsp:txXfrm>
        <a:off x="0" y="1540110"/>
        <a:ext cx="6900512" cy="2721600"/>
      </dsp:txXfrm>
    </dsp:sp>
    <dsp:sp modelId="{8269B8EF-4206-4439-B597-57489278F7F4}">
      <dsp:nvSpPr>
        <dsp:cNvPr id="0" name=""/>
        <dsp:cNvSpPr/>
      </dsp:nvSpPr>
      <dsp:spPr>
        <a:xfrm>
          <a:off x="345025" y="1274430"/>
          <a:ext cx="4830358" cy="531360"/>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00100">
            <a:lnSpc>
              <a:spcPct val="90000"/>
            </a:lnSpc>
            <a:spcBef>
              <a:spcPct val="0"/>
            </a:spcBef>
            <a:spcAft>
              <a:spcPct val="35000"/>
            </a:spcAft>
            <a:buNone/>
          </a:pPr>
          <a:r>
            <a:rPr lang="en-AU" sz="1800" kern="1200" dirty="0"/>
            <a:t>Final Report Case Studies:</a:t>
          </a:r>
          <a:endParaRPr lang="en-US" sz="1800" kern="1200" dirty="0"/>
        </a:p>
      </dsp:txBody>
      <dsp:txXfrm>
        <a:off x="370964" y="1300369"/>
        <a:ext cx="4778480" cy="479482"/>
      </dsp:txXfrm>
    </dsp:sp>
    <dsp:sp modelId="{C8A0460A-3D16-4185-816E-3BD6879B92A6}">
      <dsp:nvSpPr>
        <dsp:cNvPr id="0" name=""/>
        <dsp:cNvSpPr/>
      </dsp:nvSpPr>
      <dsp:spPr>
        <a:xfrm>
          <a:off x="0" y="4624590"/>
          <a:ext cx="6900512" cy="453600"/>
        </a:xfrm>
        <a:prstGeom prst="rect">
          <a:avLst/>
        </a:prstGeom>
        <a:solidFill>
          <a:schemeClr val="lt1">
            <a:alpha val="90000"/>
            <a:hueOff val="0"/>
            <a:satOff val="0"/>
            <a:lumOff val="0"/>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0442A6-3D50-4E30-8091-E7C75330DE73}">
      <dsp:nvSpPr>
        <dsp:cNvPr id="0" name=""/>
        <dsp:cNvSpPr/>
      </dsp:nvSpPr>
      <dsp:spPr>
        <a:xfrm>
          <a:off x="345025" y="4358910"/>
          <a:ext cx="4830358" cy="53136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800100">
            <a:lnSpc>
              <a:spcPct val="90000"/>
            </a:lnSpc>
            <a:spcBef>
              <a:spcPct val="0"/>
            </a:spcBef>
            <a:spcAft>
              <a:spcPct val="35000"/>
            </a:spcAft>
            <a:buNone/>
          </a:pPr>
          <a:r>
            <a:rPr lang="en-AU" sz="1800" kern="1200"/>
            <a:t>Conclusion: What next?</a:t>
          </a:r>
          <a:endParaRPr lang="en-US" sz="1800" kern="1200"/>
        </a:p>
      </dsp:txBody>
      <dsp:txXfrm>
        <a:off x="370964" y="4384849"/>
        <a:ext cx="4778480" cy="479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18572-2489-4353-B87E-B96234E418A9}">
      <dsp:nvSpPr>
        <dsp:cNvPr id="0" name=""/>
        <dsp:cNvSpPr/>
      </dsp:nvSpPr>
      <dsp:spPr>
        <a:xfrm>
          <a:off x="368046" y="1737505"/>
          <a:ext cx="1892808" cy="473865"/>
        </a:xfrm>
        <a:prstGeom prst="homePlate">
          <a:avLst>
            <a:gd name="adj" fmla="val 4000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90000"/>
            </a:lnSpc>
            <a:spcBef>
              <a:spcPct val="0"/>
            </a:spcBef>
            <a:spcAft>
              <a:spcPct val="35000"/>
            </a:spcAft>
            <a:buNone/>
          </a:pPr>
          <a:r>
            <a:rPr lang="en-US" sz="1200" kern="1200"/>
            <a:t>31 Aug. 2023</a:t>
          </a:r>
        </a:p>
      </dsp:txBody>
      <dsp:txXfrm>
        <a:off x="368046" y="1737505"/>
        <a:ext cx="1798035" cy="473865"/>
      </dsp:txXfrm>
    </dsp:sp>
    <dsp:sp modelId="{B5E74E96-6E0D-44F3-BA97-C1D5DA98FA60}">
      <dsp:nvSpPr>
        <dsp:cNvPr id="0" name=""/>
        <dsp:cNvSpPr/>
      </dsp:nvSpPr>
      <dsp:spPr>
        <a:xfrm>
          <a:off x="0" y="0"/>
          <a:ext cx="2628899" cy="1263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b" anchorCtr="1">
          <a:noAutofit/>
        </a:bodyPr>
        <a:lstStyle/>
        <a:p>
          <a:pPr marL="0" lvl="0" indent="0" algn="ctr" defTabSz="711200">
            <a:lnSpc>
              <a:spcPct val="90000"/>
            </a:lnSpc>
            <a:spcBef>
              <a:spcPct val="0"/>
            </a:spcBef>
            <a:spcAft>
              <a:spcPct val="35000"/>
            </a:spcAft>
            <a:buNone/>
          </a:pPr>
          <a:r>
            <a:rPr lang="en-US" sz="1600" kern="1200" dirty="0"/>
            <a:t>Workshop 1 (Online, Aug 31, 2023): Image/data capture overview, drone mapping software (Airborne Logic, Mammoth Geospatial)</a:t>
          </a:r>
        </a:p>
      </dsp:txBody>
      <dsp:txXfrm>
        <a:off x="0" y="0"/>
        <a:ext cx="2628899" cy="1263640"/>
      </dsp:txXfrm>
    </dsp:sp>
    <dsp:sp modelId="{5DFF606A-03D0-4335-8F5A-06DDF5F3AC03}">
      <dsp:nvSpPr>
        <dsp:cNvPr id="0" name=""/>
        <dsp:cNvSpPr/>
      </dsp:nvSpPr>
      <dsp:spPr>
        <a:xfrm>
          <a:off x="2260854" y="1974438"/>
          <a:ext cx="736091" cy="0"/>
        </a:xfrm>
        <a:custGeom>
          <a:avLst/>
          <a:gdLst/>
          <a:ahLst/>
          <a:cxnLst/>
          <a:rect l="0" t="0" r="0" b="0"/>
          <a:pathLst>
            <a:path>
              <a:moveTo>
                <a:pt x="0" y="0"/>
              </a:moveTo>
              <a:lnTo>
                <a:pt x="736091" y="0"/>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11DD23-3901-4D98-9C69-D84CB8B69B76}">
      <dsp:nvSpPr>
        <dsp:cNvPr id="0" name=""/>
        <dsp:cNvSpPr/>
      </dsp:nvSpPr>
      <dsp:spPr>
        <a:xfrm>
          <a:off x="1314449" y="1342617"/>
          <a:ext cx="0" cy="394887"/>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B2790C1-DA4A-4A72-81A5-1CAD38DCDBD5}">
      <dsp:nvSpPr>
        <dsp:cNvPr id="0" name=""/>
        <dsp:cNvSpPr/>
      </dsp:nvSpPr>
      <dsp:spPr>
        <a:xfrm>
          <a:off x="1274961" y="1263640"/>
          <a:ext cx="78977" cy="7897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94DD76-9846-42B6-AA13-827312195A50}">
      <dsp:nvSpPr>
        <dsp:cNvPr id="0" name=""/>
        <dsp:cNvSpPr/>
      </dsp:nvSpPr>
      <dsp:spPr>
        <a:xfrm>
          <a:off x="2996945" y="1737505"/>
          <a:ext cx="1892808" cy="473865"/>
        </a:xfrm>
        <a:prstGeom prst="hexagon">
          <a:avLst>
            <a:gd name="adj" fmla="val 40000"/>
            <a:gd name="vf" fmla="val 115470"/>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90000"/>
            </a:lnSpc>
            <a:spcBef>
              <a:spcPct val="0"/>
            </a:spcBef>
            <a:spcAft>
              <a:spcPct val="35000"/>
            </a:spcAft>
            <a:buNone/>
          </a:pPr>
          <a:r>
            <a:rPr lang="en-US" sz="1200" kern="1200"/>
            <a:t>29 Sep. 2023</a:t>
          </a:r>
        </a:p>
      </dsp:txBody>
      <dsp:txXfrm>
        <a:off x="3217861" y="1792811"/>
        <a:ext cx="1450976" cy="363253"/>
      </dsp:txXfrm>
    </dsp:sp>
    <dsp:sp modelId="{B87CE25B-505B-4091-9291-DAE0A37831F2}">
      <dsp:nvSpPr>
        <dsp:cNvPr id="0" name=""/>
        <dsp:cNvSpPr/>
      </dsp:nvSpPr>
      <dsp:spPr>
        <a:xfrm>
          <a:off x="2628899" y="2685235"/>
          <a:ext cx="2628899" cy="1263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t" anchorCtr="1">
          <a:noAutofit/>
        </a:bodyPr>
        <a:lstStyle/>
        <a:p>
          <a:pPr marL="0" lvl="0" indent="0" algn="ctr" defTabSz="711200">
            <a:lnSpc>
              <a:spcPct val="90000"/>
            </a:lnSpc>
            <a:spcBef>
              <a:spcPct val="0"/>
            </a:spcBef>
            <a:spcAft>
              <a:spcPct val="35000"/>
            </a:spcAft>
            <a:buNone/>
          </a:pPr>
          <a:r>
            <a:rPr lang="en-US" sz="1600" kern="1200" dirty="0"/>
            <a:t>Workshop 2 (Budburst, Sept 29, 2023): Drone mapping, </a:t>
          </a:r>
          <a:r>
            <a:rPr lang="en-US" sz="1600" kern="1200" dirty="0" err="1"/>
            <a:t>BitWise</a:t>
          </a:r>
          <a:r>
            <a:rPr lang="en-US" sz="1600" kern="1200" dirty="0"/>
            <a:t> bud/bunch count, NDVI data collection (Pankhurst Winery)</a:t>
          </a:r>
        </a:p>
      </dsp:txBody>
      <dsp:txXfrm>
        <a:off x="2628899" y="2685235"/>
        <a:ext cx="2628899" cy="1263640"/>
      </dsp:txXfrm>
    </dsp:sp>
    <dsp:sp modelId="{416DD4C9-C737-43F2-8767-933A40EF2FEE}">
      <dsp:nvSpPr>
        <dsp:cNvPr id="0" name=""/>
        <dsp:cNvSpPr/>
      </dsp:nvSpPr>
      <dsp:spPr>
        <a:xfrm>
          <a:off x="4889754" y="1974438"/>
          <a:ext cx="736092" cy="0"/>
        </a:xfrm>
        <a:custGeom>
          <a:avLst/>
          <a:gdLst/>
          <a:ahLst/>
          <a:cxnLst/>
          <a:rect l="0" t="0" r="0" b="0"/>
          <a:pathLst>
            <a:path>
              <a:moveTo>
                <a:pt x="0" y="0"/>
              </a:moveTo>
              <a:lnTo>
                <a:pt x="736092" y="0"/>
              </a:lnTo>
            </a:path>
          </a:pathLst>
        </a:custGeom>
        <a:no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EA2FE0-583B-419A-9828-E7C8BCC01B07}">
      <dsp:nvSpPr>
        <dsp:cNvPr id="0" name=""/>
        <dsp:cNvSpPr/>
      </dsp:nvSpPr>
      <dsp:spPr>
        <a:xfrm>
          <a:off x="3943349" y="2211370"/>
          <a:ext cx="0" cy="394887"/>
        </a:xfrm>
        <a:prstGeom prst="line">
          <a:avLst/>
        </a:prstGeom>
        <a:noFill/>
        <a:ln w="1270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262519C-0AFB-48F9-B0E0-EDD058F39EA3}">
      <dsp:nvSpPr>
        <dsp:cNvPr id="0" name=""/>
        <dsp:cNvSpPr/>
      </dsp:nvSpPr>
      <dsp:spPr>
        <a:xfrm>
          <a:off x="3903861" y="2606258"/>
          <a:ext cx="78977" cy="7897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C1C2A3-246D-41D7-8BBB-25DAD943BAC5}">
      <dsp:nvSpPr>
        <dsp:cNvPr id="0" name=""/>
        <dsp:cNvSpPr/>
      </dsp:nvSpPr>
      <dsp:spPr>
        <a:xfrm>
          <a:off x="5625846" y="1737505"/>
          <a:ext cx="1892808" cy="473865"/>
        </a:xfrm>
        <a:prstGeom prst="hexagon">
          <a:avLst>
            <a:gd name="adj" fmla="val 40000"/>
            <a:gd name="vf" fmla="val 115470"/>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90000"/>
            </a:lnSpc>
            <a:spcBef>
              <a:spcPct val="0"/>
            </a:spcBef>
            <a:spcAft>
              <a:spcPct val="35000"/>
            </a:spcAft>
            <a:buNone/>
          </a:pPr>
          <a:r>
            <a:rPr lang="en-US" sz="1200" kern="1200"/>
            <a:t>1 Dec. 2023</a:t>
          </a:r>
        </a:p>
      </dsp:txBody>
      <dsp:txXfrm>
        <a:off x="5846762" y="1792811"/>
        <a:ext cx="1450976" cy="363253"/>
      </dsp:txXfrm>
    </dsp:sp>
    <dsp:sp modelId="{6E100313-7B11-450B-8F7A-396B97C80C7F}">
      <dsp:nvSpPr>
        <dsp:cNvPr id="0" name=""/>
        <dsp:cNvSpPr/>
      </dsp:nvSpPr>
      <dsp:spPr>
        <a:xfrm>
          <a:off x="5257799" y="0"/>
          <a:ext cx="2628900" cy="1263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b" anchorCtr="1">
          <a:noAutofit/>
        </a:bodyPr>
        <a:lstStyle/>
        <a:p>
          <a:pPr marL="0" lvl="0" indent="0" algn="ctr" defTabSz="711200">
            <a:lnSpc>
              <a:spcPct val="90000"/>
            </a:lnSpc>
            <a:spcBef>
              <a:spcPct val="0"/>
            </a:spcBef>
            <a:spcAft>
              <a:spcPct val="35000"/>
            </a:spcAft>
            <a:buNone/>
          </a:pPr>
          <a:r>
            <a:rPr lang="en-US" sz="1600" kern="1200" dirty="0"/>
            <a:t>Workshop 3 (Flowering, Dec 1, 2023): Drone maps, GPS data with RTK Rover, NDVI capture with </a:t>
          </a:r>
          <a:r>
            <a:rPr lang="en-US" sz="1600" kern="1200" dirty="0" err="1"/>
            <a:t>Greenseeker</a:t>
          </a:r>
          <a:r>
            <a:rPr lang="en-US" sz="1600" kern="1200" dirty="0"/>
            <a:t> (Norton Road Wines)</a:t>
          </a:r>
        </a:p>
      </dsp:txBody>
      <dsp:txXfrm>
        <a:off x="5257799" y="0"/>
        <a:ext cx="2628900" cy="1263640"/>
      </dsp:txXfrm>
    </dsp:sp>
    <dsp:sp modelId="{8FBCC2DE-99FE-4071-AC0D-6B4CFE616C92}">
      <dsp:nvSpPr>
        <dsp:cNvPr id="0" name=""/>
        <dsp:cNvSpPr/>
      </dsp:nvSpPr>
      <dsp:spPr>
        <a:xfrm>
          <a:off x="7518654" y="1974438"/>
          <a:ext cx="736092" cy="0"/>
        </a:xfrm>
        <a:custGeom>
          <a:avLst/>
          <a:gdLst/>
          <a:ahLst/>
          <a:cxnLst/>
          <a:rect l="0" t="0" r="0" b="0"/>
          <a:pathLst>
            <a:path>
              <a:moveTo>
                <a:pt x="0" y="0"/>
              </a:moveTo>
              <a:lnTo>
                <a:pt x="736092" y="0"/>
              </a:lnTo>
            </a:path>
          </a:pathLst>
        </a:custGeom>
        <a:no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13D067-43AE-48CB-8D58-DF8ABC24632F}">
      <dsp:nvSpPr>
        <dsp:cNvPr id="0" name=""/>
        <dsp:cNvSpPr/>
      </dsp:nvSpPr>
      <dsp:spPr>
        <a:xfrm>
          <a:off x="6572250" y="1342617"/>
          <a:ext cx="0" cy="394887"/>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5FB2B8E-9450-4D02-BEF5-BEBB274A732D}">
      <dsp:nvSpPr>
        <dsp:cNvPr id="0" name=""/>
        <dsp:cNvSpPr/>
      </dsp:nvSpPr>
      <dsp:spPr>
        <a:xfrm>
          <a:off x="6532761" y="1263640"/>
          <a:ext cx="78977" cy="78977"/>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B45280-3460-4A68-BA72-35C57BA2EB94}">
      <dsp:nvSpPr>
        <dsp:cNvPr id="0" name=""/>
        <dsp:cNvSpPr/>
      </dsp:nvSpPr>
      <dsp:spPr>
        <a:xfrm rot="10800000">
          <a:off x="8254746" y="1737505"/>
          <a:ext cx="1892808" cy="473865"/>
        </a:xfrm>
        <a:prstGeom prst="homePlate">
          <a:avLst>
            <a:gd name="adj" fmla="val 40000"/>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90000"/>
            </a:lnSpc>
            <a:spcBef>
              <a:spcPct val="0"/>
            </a:spcBef>
            <a:spcAft>
              <a:spcPct val="35000"/>
            </a:spcAft>
            <a:buNone/>
          </a:pPr>
          <a:r>
            <a:rPr lang="en-US" sz="1200" kern="1200"/>
            <a:t>1 Mar. 2024</a:t>
          </a:r>
        </a:p>
      </dsp:txBody>
      <dsp:txXfrm rot="10800000">
        <a:off x="8349519" y="1737505"/>
        <a:ext cx="1798035" cy="473865"/>
      </dsp:txXfrm>
    </dsp:sp>
    <dsp:sp modelId="{9AC900DC-BECA-48EF-A88F-670BB9B65908}">
      <dsp:nvSpPr>
        <dsp:cNvPr id="0" name=""/>
        <dsp:cNvSpPr/>
      </dsp:nvSpPr>
      <dsp:spPr>
        <a:xfrm>
          <a:off x="7886700" y="2685235"/>
          <a:ext cx="2628900" cy="1263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t" anchorCtr="1">
          <a:noAutofit/>
        </a:bodyPr>
        <a:lstStyle/>
        <a:p>
          <a:pPr marL="0" lvl="0" indent="0" algn="ctr" defTabSz="711200">
            <a:lnSpc>
              <a:spcPct val="90000"/>
            </a:lnSpc>
            <a:spcBef>
              <a:spcPct val="0"/>
            </a:spcBef>
            <a:spcAft>
              <a:spcPct val="35000"/>
            </a:spcAft>
            <a:buNone/>
          </a:pPr>
          <a:r>
            <a:rPr lang="en-US" sz="1600" kern="1200" dirty="0"/>
            <a:t>Workshop 4 (</a:t>
          </a:r>
          <a:r>
            <a:rPr lang="en-US" sz="1600" kern="1200" dirty="0" err="1"/>
            <a:t>Veraison</a:t>
          </a:r>
          <a:r>
            <a:rPr lang="en-US" sz="1600" kern="1200" dirty="0"/>
            <a:t>, Mar 1, 2024): Mobile NDVI, real-time GPS data transfer, QGIS mapping (Quarry Hill Vineyard)</a:t>
          </a:r>
        </a:p>
      </dsp:txBody>
      <dsp:txXfrm>
        <a:off x="7886700" y="2685235"/>
        <a:ext cx="2628900" cy="1263640"/>
      </dsp:txXfrm>
    </dsp:sp>
    <dsp:sp modelId="{C7232A54-5CD9-4689-A581-4E675DAF9DB6}">
      <dsp:nvSpPr>
        <dsp:cNvPr id="0" name=""/>
        <dsp:cNvSpPr/>
      </dsp:nvSpPr>
      <dsp:spPr>
        <a:xfrm>
          <a:off x="9201150" y="2211370"/>
          <a:ext cx="0" cy="394887"/>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D83C0D2-799D-4AA5-A2E5-4814D481813C}">
      <dsp:nvSpPr>
        <dsp:cNvPr id="0" name=""/>
        <dsp:cNvSpPr/>
      </dsp:nvSpPr>
      <dsp:spPr>
        <a:xfrm>
          <a:off x="9161661" y="2606258"/>
          <a:ext cx="78977" cy="78977"/>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665E89-256E-4F4E-90DB-871AF2CE533E}">
      <dsp:nvSpPr>
        <dsp:cNvPr id="0" name=""/>
        <dsp:cNvSpPr/>
      </dsp:nvSpPr>
      <dsp:spPr>
        <a:xfrm>
          <a:off x="0" y="2703"/>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D94CFE-90C4-4C8E-9C8F-9B7C1CBFC1FB}">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a:t>Finding 1</a:t>
          </a:r>
          <a:r>
            <a:rPr lang="en-US" sz="3200" kern="1200"/>
            <a:t>: Some technology can be accessed easily and affordably through a DIY approach.</a:t>
          </a:r>
        </a:p>
      </dsp:txBody>
      <dsp:txXfrm>
        <a:off x="0" y="2703"/>
        <a:ext cx="6900512" cy="1843578"/>
      </dsp:txXfrm>
    </dsp:sp>
    <dsp:sp modelId="{6CEA1674-966B-4F61-B3CB-D82D8B0271C7}">
      <dsp:nvSpPr>
        <dsp:cNvPr id="0" name=""/>
        <dsp:cNvSpPr/>
      </dsp:nvSpPr>
      <dsp:spPr>
        <a:xfrm>
          <a:off x="0" y="1846281"/>
          <a:ext cx="6900512" cy="0"/>
        </a:xfrm>
        <a:prstGeom prst="line">
          <a:avLst/>
        </a:prstGeom>
        <a:solidFill>
          <a:schemeClr val="accent2">
            <a:hueOff val="3221807"/>
            <a:satOff val="-9246"/>
            <a:lumOff val="-14805"/>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7CB09B-E8F0-4122-9DC5-847B228A9C7B}">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a:t>Finding 2</a:t>
          </a:r>
          <a:r>
            <a:rPr lang="en-US" sz="3200" kern="1200"/>
            <a:t>: Outsourcing certain tasks to vendors can save time and offer more specialised results.</a:t>
          </a:r>
        </a:p>
      </dsp:txBody>
      <dsp:txXfrm>
        <a:off x="0" y="1846281"/>
        <a:ext cx="6900512" cy="1843578"/>
      </dsp:txXfrm>
    </dsp:sp>
    <dsp:sp modelId="{A8A799BB-A233-4693-8B0A-14D55CA058C5}">
      <dsp:nvSpPr>
        <dsp:cNvPr id="0" name=""/>
        <dsp:cNvSpPr/>
      </dsp:nvSpPr>
      <dsp:spPr>
        <a:xfrm>
          <a:off x="0" y="3689859"/>
          <a:ext cx="6900512"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42A877-4FC1-4826-BE99-988F171A0F8C}">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a:t>Case Studies</a:t>
          </a:r>
          <a:r>
            <a:rPr lang="en-US" sz="3200" kern="1200"/>
            <a:t>: Alternative options to vendor solutions were explored, providing valuable cost comparisons.</a:t>
          </a:r>
        </a:p>
      </dsp:txBody>
      <dsp:txXfrm>
        <a:off x="0" y="3689859"/>
        <a:ext cx="6900512" cy="18435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8C4E2-C558-4E54-94B0-306455278180}">
      <dsp:nvSpPr>
        <dsp:cNvPr id="0" name=""/>
        <dsp:cNvSpPr/>
      </dsp:nvSpPr>
      <dsp:spPr>
        <a:xfrm>
          <a:off x="114655" y="2151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73B070-8DFB-4D37-85A0-E19C4B4B83F0}">
      <dsp:nvSpPr>
        <dsp:cNvPr id="0" name=""/>
        <dsp:cNvSpPr/>
      </dsp:nvSpPr>
      <dsp:spPr>
        <a:xfrm>
          <a:off x="395197" y="30205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26E497-9392-4740-A463-263E4D0943F0}">
      <dsp:nvSpPr>
        <dsp:cNvPr id="0" name=""/>
        <dsp:cNvSpPr/>
      </dsp:nvSpPr>
      <dsp:spPr>
        <a:xfrm>
          <a:off x="1736837" y="2151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AU" sz="2200" kern="1200" dirty="0"/>
            <a:t>Digital mapping provides foundation for future </a:t>
          </a:r>
          <a:r>
            <a:rPr lang="en-AU" sz="2200" kern="1200" dirty="0" err="1"/>
            <a:t>AgTech</a:t>
          </a:r>
          <a:r>
            <a:rPr lang="en-AU" sz="2200" kern="1200" dirty="0"/>
            <a:t> – a ‘Digital Asset’</a:t>
          </a:r>
          <a:endParaRPr lang="en-US" sz="2200" kern="1200" dirty="0"/>
        </a:p>
      </dsp:txBody>
      <dsp:txXfrm>
        <a:off x="1736837" y="21510"/>
        <a:ext cx="3148942" cy="1335915"/>
      </dsp:txXfrm>
    </dsp:sp>
    <dsp:sp modelId="{95E3E63B-D532-447E-A1E6-DC54E021A8BC}">
      <dsp:nvSpPr>
        <dsp:cNvPr id="0" name=""/>
        <dsp:cNvSpPr/>
      </dsp:nvSpPr>
      <dsp:spPr>
        <a:xfrm>
          <a:off x="5434459" y="2151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853350-7927-440F-9C8B-D7D0A75EB56D}">
      <dsp:nvSpPr>
        <dsp:cNvPr id="0" name=""/>
        <dsp:cNvSpPr/>
      </dsp:nvSpPr>
      <dsp:spPr>
        <a:xfrm>
          <a:off x="5715001" y="30205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4A4E2A-E7C4-4CBA-8002-3B2C9F3CDA4B}">
      <dsp:nvSpPr>
        <dsp:cNvPr id="0" name=""/>
        <dsp:cNvSpPr/>
      </dsp:nvSpPr>
      <dsp:spPr>
        <a:xfrm>
          <a:off x="7056641" y="2151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AU" sz="2200" kern="1200" dirty="0"/>
            <a:t>Representational, accurate and accessible data – ‘send off an alert’</a:t>
          </a:r>
          <a:endParaRPr lang="en-US" sz="2200" kern="1200" dirty="0"/>
        </a:p>
      </dsp:txBody>
      <dsp:txXfrm>
        <a:off x="7056641" y="21510"/>
        <a:ext cx="3148942" cy="1335915"/>
      </dsp:txXfrm>
    </dsp:sp>
    <dsp:sp modelId="{61855080-0ADA-4389-A709-53446128012F}">
      <dsp:nvSpPr>
        <dsp:cNvPr id="0" name=""/>
        <dsp:cNvSpPr/>
      </dsp:nvSpPr>
      <dsp:spPr>
        <a:xfrm>
          <a:off x="114655"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E4EAC1-4486-46ED-B34F-E1BEAD5EF252}">
      <dsp:nvSpPr>
        <dsp:cNvPr id="0" name=""/>
        <dsp:cNvSpPr/>
      </dsp:nvSpPr>
      <dsp:spPr>
        <a:xfrm>
          <a:off x="39519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521615-F019-466A-97EB-0FC0743BBDAE}">
      <dsp:nvSpPr>
        <dsp:cNvPr id="0" name=""/>
        <dsp:cNvSpPr/>
      </dsp:nvSpPr>
      <dsp:spPr>
        <a:xfrm>
          <a:off x="1533006" y="2142874"/>
          <a:ext cx="3556604" cy="2141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AU" sz="2100" kern="1200" dirty="0"/>
            <a:t>Future autonomous vehicles – spray drones / driverless tractors? </a:t>
          </a:r>
        </a:p>
        <a:p>
          <a:pPr marL="0" lvl="0" indent="0" algn="l" defTabSz="933450">
            <a:lnSpc>
              <a:spcPct val="100000"/>
            </a:lnSpc>
            <a:spcBef>
              <a:spcPct val="0"/>
            </a:spcBef>
            <a:spcAft>
              <a:spcPct val="35000"/>
            </a:spcAft>
            <a:buNone/>
          </a:pPr>
          <a:r>
            <a:rPr lang="en-AU" sz="2100" kern="1200" dirty="0"/>
            <a:t>‘Tri-angulate and ground truth’</a:t>
          </a:r>
          <a:endParaRPr lang="en-US" sz="2100" kern="1200" dirty="0"/>
        </a:p>
      </dsp:txBody>
      <dsp:txXfrm>
        <a:off x="1533006" y="2142874"/>
        <a:ext cx="3556604" cy="2141231"/>
      </dsp:txXfrm>
    </dsp:sp>
    <dsp:sp modelId="{59BCC8A8-6DDD-426F-9A84-7661DC69BF5E}">
      <dsp:nvSpPr>
        <dsp:cNvPr id="0" name=""/>
        <dsp:cNvSpPr/>
      </dsp:nvSpPr>
      <dsp:spPr>
        <a:xfrm>
          <a:off x="5638290"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5A5F9A-826E-40AE-9C49-F36029888162}">
      <dsp:nvSpPr>
        <dsp:cNvPr id="0" name=""/>
        <dsp:cNvSpPr/>
      </dsp:nvSpPr>
      <dsp:spPr>
        <a:xfrm>
          <a:off x="5918832"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3FC98B-E648-4ED6-A123-E799C96190B4}">
      <dsp:nvSpPr>
        <dsp:cNvPr id="0" name=""/>
        <dsp:cNvSpPr/>
      </dsp:nvSpPr>
      <dsp:spPr>
        <a:xfrm>
          <a:off x="7268943" y="2097152"/>
          <a:ext cx="3132001" cy="2232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AU" sz="2000" kern="1200" dirty="0"/>
            <a:t>Training AI – algorithms and machine learning - to identify disease and pests for vines – preventative and treatment applications?</a:t>
          </a:r>
          <a:endParaRPr lang="en-US" sz="2000" kern="1200" dirty="0"/>
        </a:p>
      </dsp:txBody>
      <dsp:txXfrm>
        <a:off x="7268943" y="2097152"/>
        <a:ext cx="3132001" cy="223267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C18C-09A7-4A38-0C51-B54E546071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F9B628B2-B6A2-B3A7-C4EC-578BC58CEB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06BC3C17-970E-74EF-3E9B-E29C4FC6C363}"/>
              </a:ext>
            </a:extLst>
          </p:cNvPr>
          <p:cNvSpPr>
            <a:spLocks noGrp="1"/>
          </p:cNvSpPr>
          <p:nvPr>
            <p:ph type="dt" sz="half" idx="10"/>
          </p:nvPr>
        </p:nvSpPr>
        <p:spPr/>
        <p:txBody>
          <a:bodyPr/>
          <a:lstStyle/>
          <a:p>
            <a:fld id="{08CEA4D5-8A1D-4004-8600-4605E51845FA}" type="datetimeFigureOut">
              <a:rPr lang="en-AU" smtClean="0"/>
              <a:t>23/10/2024</a:t>
            </a:fld>
            <a:endParaRPr lang="en-AU"/>
          </a:p>
        </p:txBody>
      </p:sp>
      <p:sp>
        <p:nvSpPr>
          <p:cNvPr id="5" name="Footer Placeholder 4">
            <a:extLst>
              <a:ext uri="{FF2B5EF4-FFF2-40B4-BE49-F238E27FC236}">
                <a16:creationId xmlns:a16="http://schemas.microsoft.com/office/drawing/2014/main" id="{A8F370B7-18B0-6CA7-7C77-6C2C21DEAA2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178F507-EC7E-BEDA-7034-3B8777BE6BCF}"/>
              </a:ext>
            </a:extLst>
          </p:cNvPr>
          <p:cNvSpPr>
            <a:spLocks noGrp="1"/>
          </p:cNvSpPr>
          <p:nvPr>
            <p:ph type="sldNum" sz="quarter" idx="12"/>
          </p:nvPr>
        </p:nvSpPr>
        <p:spPr/>
        <p:txBody>
          <a:bodyPr/>
          <a:lstStyle/>
          <a:p>
            <a:fld id="{5E2DE441-900A-4601-B062-28E9290749FF}" type="slidenum">
              <a:rPr lang="en-AU" smtClean="0"/>
              <a:t>‹#›</a:t>
            </a:fld>
            <a:endParaRPr lang="en-AU"/>
          </a:p>
        </p:txBody>
      </p:sp>
    </p:spTree>
    <p:extLst>
      <p:ext uri="{BB962C8B-B14F-4D97-AF65-F5344CB8AC3E}">
        <p14:creationId xmlns:p14="http://schemas.microsoft.com/office/powerpoint/2010/main" val="3021391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74027-37EC-8990-7B71-3B1876E4021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0C1CBF1-BFDE-9790-2FD5-7BAE49E572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90E472B-ED67-EF67-8D49-CFEAAF1529C6}"/>
              </a:ext>
            </a:extLst>
          </p:cNvPr>
          <p:cNvSpPr>
            <a:spLocks noGrp="1"/>
          </p:cNvSpPr>
          <p:nvPr>
            <p:ph type="dt" sz="half" idx="10"/>
          </p:nvPr>
        </p:nvSpPr>
        <p:spPr/>
        <p:txBody>
          <a:bodyPr/>
          <a:lstStyle/>
          <a:p>
            <a:fld id="{08CEA4D5-8A1D-4004-8600-4605E51845FA}" type="datetimeFigureOut">
              <a:rPr lang="en-AU" smtClean="0"/>
              <a:t>23/10/2024</a:t>
            </a:fld>
            <a:endParaRPr lang="en-AU"/>
          </a:p>
        </p:txBody>
      </p:sp>
      <p:sp>
        <p:nvSpPr>
          <p:cNvPr id="5" name="Footer Placeholder 4">
            <a:extLst>
              <a:ext uri="{FF2B5EF4-FFF2-40B4-BE49-F238E27FC236}">
                <a16:creationId xmlns:a16="http://schemas.microsoft.com/office/drawing/2014/main" id="{087A0A87-6403-92F1-D129-B8C6E427AC1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47F7869-6365-87E0-CA68-3FFF2F01EC38}"/>
              </a:ext>
            </a:extLst>
          </p:cNvPr>
          <p:cNvSpPr>
            <a:spLocks noGrp="1"/>
          </p:cNvSpPr>
          <p:nvPr>
            <p:ph type="sldNum" sz="quarter" idx="12"/>
          </p:nvPr>
        </p:nvSpPr>
        <p:spPr/>
        <p:txBody>
          <a:bodyPr/>
          <a:lstStyle/>
          <a:p>
            <a:fld id="{5E2DE441-900A-4601-B062-28E9290749FF}" type="slidenum">
              <a:rPr lang="en-AU" smtClean="0"/>
              <a:t>‹#›</a:t>
            </a:fld>
            <a:endParaRPr lang="en-AU"/>
          </a:p>
        </p:txBody>
      </p:sp>
    </p:spTree>
    <p:extLst>
      <p:ext uri="{BB962C8B-B14F-4D97-AF65-F5344CB8AC3E}">
        <p14:creationId xmlns:p14="http://schemas.microsoft.com/office/powerpoint/2010/main" val="3442694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18846F-2E43-5461-B465-89373D54F73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A8CB5B7-0BB4-5F41-0456-CC0723DFBA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3FE7F47-931B-515A-B95A-A666C0D5D87E}"/>
              </a:ext>
            </a:extLst>
          </p:cNvPr>
          <p:cNvSpPr>
            <a:spLocks noGrp="1"/>
          </p:cNvSpPr>
          <p:nvPr>
            <p:ph type="dt" sz="half" idx="10"/>
          </p:nvPr>
        </p:nvSpPr>
        <p:spPr/>
        <p:txBody>
          <a:bodyPr/>
          <a:lstStyle/>
          <a:p>
            <a:fld id="{08CEA4D5-8A1D-4004-8600-4605E51845FA}" type="datetimeFigureOut">
              <a:rPr lang="en-AU" smtClean="0"/>
              <a:t>23/10/2024</a:t>
            </a:fld>
            <a:endParaRPr lang="en-AU"/>
          </a:p>
        </p:txBody>
      </p:sp>
      <p:sp>
        <p:nvSpPr>
          <p:cNvPr id="5" name="Footer Placeholder 4">
            <a:extLst>
              <a:ext uri="{FF2B5EF4-FFF2-40B4-BE49-F238E27FC236}">
                <a16:creationId xmlns:a16="http://schemas.microsoft.com/office/drawing/2014/main" id="{FFD66894-C4C3-7958-5718-AAABD6154B9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27EFD99-F16C-C3BC-8C28-B44976680C68}"/>
              </a:ext>
            </a:extLst>
          </p:cNvPr>
          <p:cNvSpPr>
            <a:spLocks noGrp="1"/>
          </p:cNvSpPr>
          <p:nvPr>
            <p:ph type="sldNum" sz="quarter" idx="12"/>
          </p:nvPr>
        </p:nvSpPr>
        <p:spPr/>
        <p:txBody>
          <a:bodyPr/>
          <a:lstStyle/>
          <a:p>
            <a:fld id="{5E2DE441-900A-4601-B062-28E9290749FF}" type="slidenum">
              <a:rPr lang="en-AU" smtClean="0"/>
              <a:t>‹#›</a:t>
            </a:fld>
            <a:endParaRPr lang="en-AU"/>
          </a:p>
        </p:txBody>
      </p:sp>
    </p:spTree>
    <p:extLst>
      <p:ext uri="{BB962C8B-B14F-4D97-AF65-F5344CB8AC3E}">
        <p14:creationId xmlns:p14="http://schemas.microsoft.com/office/powerpoint/2010/main" val="186012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8959C-7713-88D5-4D11-FBCEC6322B0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C4145DA-F9AB-B19B-B2C3-0DD07459EB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2FA23D5-70FE-3345-DF7D-68C65401F1E0}"/>
              </a:ext>
            </a:extLst>
          </p:cNvPr>
          <p:cNvSpPr>
            <a:spLocks noGrp="1"/>
          </p:cNvSpPr>
          <p:nvPr>
            <p:ph type="dt" sz="half" idx="10"/>
          </p:nvPr>
        </p:nvSpPr>
        <p:spPr/>
        <p:txBody>
          <a:bodyPr/>
          <a:lstStyle/>
          <a:p>
            <a:fld id="{08CEA4D5-8A1D-4004-8600-4605E51845FA}" type="datetimeFigureOut">
              <a:rPr lang="en-AU" smtClean="0"/>
              <a:t>23/10/2024</a:t>
            </a:fld>
            <a:endParaRPr lang="en-AU"/>
          </a:p>
        </p:txBody>
      </p:sp>
      <p:sp>
        <p:nvSpPr>
          <p:cNvPr id="5" name="Footer Placeholder 4">
            <a:extLst>
              <a:ext uri="{FF2B5EF4-FFF2-40B4-BE49-F238E27FC236}">
                <a16:creationId xmlns:a16="http://schemas.microsoft.com/office/drawing/2014/main" id="{76A40DCB-D7B8-63E5-D883-9D6DD0DBCEE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A485B6D-F398-9EF9-9E96-47BF39789EAB}"/>
              </a:ext>
            </a:extLst>
          </p:cNvPr>
          <p:cNvSpPr>
            <a:spLocks noGrp="1"/>
          </p:cNvSpPr>
          <p:nvPr>
            <p:ph type="sldNum" sz="quarter" idx="12"/>
          </p:nvPr>
        </p:nvSpPr>
        <p:spPr/>
        <p:txBody>
          <a:bodyPr/>
          <a:lstStyle/>
          <a:p>
            <a:fld id="{5E2DE441-900A-4601-B062-28E9290749FF}" type="slidenum">
              <a:rPr lang="en-AU" smtClean="0"/>
              <a:t>‹#›</a:t>
            </a:fld>
            <a:endParaRPr lang="en-AU"/>
          </a:p>
        </p:txBody>
      </p:sp>
    </p:spTree>
    <p:extLst>
      <p:ext uri="{BB962C8B-B14F-4D97-AF65-F5344CB8AC3E}">
        <p14:creationId xmlns:p14="http://schemas.microsoft.com/office/powerpoint/2010/main" val="4063227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4F5D1-A974-12D1-5D39-EA0BACDFA7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C92EF7D9-F037-3478-84AD-491837928BD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EF6A25-556B-746F-38D6-95EC4244BFA2}"/>
              </a:ext>
            </a:extLst>
          </p:cNvPr>
          <p:cNvSpPr>
            <a:spLocks noGrp="1"/>
          </p:cNvSpPr>
          <p:nvPr>
            <p:ph type="dt" sz="half" idx="10"/>
          </p:nvPr>
        </p:nvSpPr>
        <p:spPr/>
        <p:txBody>
          <a:bodyPr/>
          <a:lstStyle/>
          <a:p>
            <a:fld id="{08CEA4D5-8A1D-4004-8600-4605E51845FA}" type="datetimeFigureOut">
              <a:rPr lang="en-AU" smtClean="0"/>
              <a:t>23/10/2024</a:t>
            </a:fld>
            <a:endParaRPr lang="en-AU"/>
          </a:p>
        </p:txBody>
      </p:sp>
      <p:sp>
        <p:nvSpPr>
          <p:cNvPr id="5" name="Footer Placeholder 4">
            <a:extLst>
              <a:ext uri="{FF2B5EF4-FFF2-40B4-BE49-F238E27FC236}">
                <a16:creationId xmlns:a16="http://schemas.microsoft.com/office/drawing/2014/main" id="{6A059841-EA4D-AF99-4DAF-A17C50039A4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7717BD5-7F85-FD2D-F68C-14170CBCDA08}"/>
              </a:ext>
            </a:extLst>
          </p:cNvPr>
          <p:cNvSpPr>
            <a:spLocks noGrp="1"/>
          </p:cNvSpPr>
          <p:nvPr>
            <p:ph type="sldNum" sz="quarter" idx="12"/>
          </p:nvPr>
        </p:nvSpPr>
        <p:spPr/>
        <p:txBody>
          <a:bodyPr/>
          <a:lstStyle/>
          <a:p>
            <a:fld id="{5E2DE441-900A-4601-B062-28E9290749FF}" type="slidenum">
              <a:rPr lang="en-AU" smtClean="0"/>
              <a:t>‹#›</a:t>
            </a:fld>
            <a:endParaRPr lang="en-AU"/>
          </a:p>
        </p:txBody>
      </p:sp>
    </p:spTree>
    <p:extLst>
      <p:ext uri="{BB962C8B-B14F-4D97-AF65-F5344CB8AC3E}">
        <p14:creationId xmlns:p14="http://schemas.microsoft.com/office/powerpoint/2010/main" val="2683760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0D3B4-7EEF-81AB-28E4-B4416E11D7E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BC812C1-9554-C869-3147-37E6D06586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321D139-13E9-70AA-8D06-9D00808D24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507E69E-E3CB-66E8-407B-6583ECA77F1F}"/>
              </a:ext>
            </a:extLst>
          </p:cNvPr>
          <p:cNvSpPr>
            <a:spLocks noGrp="1"/>
          </p:cNvSpPr>
          <p:nvPr>
            <p:ph type="dt" sz="half" idx="10"/>
          </p:nvPr>
        </p:nvSpPr>
        <p:spPr/>
        <p:txBody>
          <a:bodyPr/>
          <a:lstStyle/>
          <a:p>
            <a:fld id="{08CEA4D5-8A1D-4004-8600-4605E51845FA}" type="datetimeFigureOut">
              <a:rPr lang="en-AU" smtClean="0"/>
              <a:t>23/10/2024</a:t>
            </a:fld>
            <a:endParaRPr lang="en-AU"/>
          </a:p>
        </p:txBody>
      </p:sp>
      <p:sp>
        <p:nvSpPr>
          <p:cNvPr id="6" name="Footer Placeholder 5">
            <a:extLst>
              <a:ext uri="{FF2B5EF4-FFF2-40B4-BE49-F238E27FC236}">
                <a16:creationId xmlns:a16="http://schemas.microsoft.com/office/drawing/2014/main" id="{EBAEE090-675C-1B62-29F2-3A97F94077F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BE76435-FB7D-75F6-51C8-43CABDBF58C0}"/>
              </a:ext>
            </a:extLst>
          </p:cNvPr>
          <p:cNvSpPr>
            <a:spLocks noGrp="1"/>
          </p:cNvSpPr>
          <p:nvPr>
            <p:ph type="sldNum" sz="quarter" idx="12"/>
          </p:nvPr>
        </p:nvSpPr>
        <p:spPr/>
        <p:txBody>
          <a:bodyPr/>
          <a:lstStyle/>
          <a:p>
            <a:fld id="{5E2DE441-900A-4601-B062-28E9290749FF}" type="slidenum">
              <a:rPr lang="en-AU" smtClean="0"/>
              <a:t>‹#›</a:t>
            </a:fld>
            <a:endParaRPr lang="en-AU"/>
          </a:p>
        </p:txBody>
      </p:sp>
    </p:spTree>
    <p:extLst>
      <p:ext uri="{BB962C8B-B14F-4D97-AF65-F5344CB8AC3E}">
        <p14:creationId xmlns:p14="http://schemas.microsoft.com/office/powerpoint/2010/main" val="2353995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F7805-E4C3-1A49-34DC-27DA1266D91C}"/>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72677DC-942C-5065-1B26-66AFFDBD10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E72E9A-F1EB-AC29-C688-560E8BF4B5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3C7E05B4-D650-5E51-F882-B582A0AFE0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9FA17C-3A7B-7F1F-9F0E-95D968068C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563AB46-BE14-747C-7C7E-EDFB81B78F07}"/>
              </a:ext>
            </a:extLst>
          </p:cNvPr>
          <p:cNvSpPr>
            <a:spLocks noGrp="1"/>
          </p:cNvSpPr>
          <p:nvPr>
            <p:ph type="dt" sz="half" idx="10"/>
          </p:nvPr>
        </p:nvSpPr>
        <p:spPr/>
        <p:txBody>
          <a:bodyPr/>
          <a:lstStyle/>
          <a:p>
            <a:fld id="{08CEA4D5-8A1D-4004-8600-4605E51845FA}" type="datetimeFigureOut">
              <a:rPr lang="en-AU" smtClean="0"/>
              <a:t>23/10/2024</a:t>
            </a:fld>
            <a:endParaRPr lang="en-AU"/>
          </a:p>
        </p:txBody>
      </p:sp>
      <p:sp>
        <p:nvSpPr>
          <p:cNvPr id="8" name="Footer Placeholder 7">
            <a:extLst>
              <a:ext uri="{FF2B5EF4-FFF2-40B4-BE49-F238E27FC236}">
                <a16:creationId xmlns:a16="http://schemas.microsoft.com/office/drawing/2014/main" id="{D75D6A10-5BDC-2D6B-6CC4-EF1E84E8A360}"/>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F299C81C-F297-1842-D826-A536BDBC71BC}"/>
              </a:ext>
            </a:extLst>
          </p:cNvPr>
          <p:cNvSpPr>
            <a:spLocks noGrp="1"/>
          </p:cNvSpPr>
          <p:nvPr>
            <p:ph type="sldNum" sz="quarter" idx="12"/>
          </p:nvPr>
        </p:nvSpPr>
        <p:spPr/>
        <p:txBody>
          <a:bodyPr/>
          <a:lstStyle/>
          <a:p>
            <a:fld id="{5E2DE441-900A-4601-B062-28E9290749FF}" type="slidenum">
              <a:rPr lang="en-AU" smtClean="0"/>
              <a:t>‹#›</a:t>
            </a:fld>
            <a:endParaRPr lang="en-AU"/>
          </a:p>
        </p:txBody>
      </p:sp>
    </p:spTree>
    <p:extLst>
      <p:ext uri="{BB962C8B-B14F-4D97-AF65-F5344CB8AC3E}">
        <p14:creationId xmlns:p14="http://schemas.microsoft.com/office/powerpoint/2010/main" val="14121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FE9A0-B8B9-E1A0-938E-FD92DFD99348}"/>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849AB8B-E495-5B08-D00D-53A05365061D}"/>
              </a:ext>
            </a:extLst>
          </p:cNvPr>
          <p:cNvSpPr>
            <a:spLocks noGrp="1"/>
          </p:cNvSpPr>
          <p:nvPr>
            <p:ph type="dt" sz="half" idx="10"/>
          </p:nvPr>
        </p:nvSpPr>
        <p:spPr/>
        <p:txBody>
          <a:bodyPr/>
          <a:lstStyle/>
          <a:p>
            <a:fld id="{08CEA4D5-8A1D-4004-8600-4605E51845FA}" type="datetimeFigureOut">
              <a:rPr lang="en-AU" smtClean="0"/>
              <a:t>23/10/2024</a:t>
            </a:fld>
            <a:endParaRPr lang="en-AU"/>
          </a:p>
        </p:txBody>
      </p:sp>
      <p:sp>
        <p:nvSpPr>
          <p:cNvPr id="4" name="Footer Placeholder 3">
            <a:extLst>
              <a:ext uri="{FF2B5EF4-FFF2-40B4-BE49-F238E27FC236}">
                <a16:creationId xmlns:a16="http://schemas.microsoft.com/office/drawing/2014/main" id="{88E92528-388D-73F9-0EFA-8FAA60ECF15B}"/>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D93F88C1-6D64-0579-4660-BC3B2F2BEA18}"/>
              </a:ext>
            </a:extLst>
          </p:cNvPr>
          <p:cNvSpPr>
            <a:spLocks noGrp="1"/>
          </p:cNvSpPr>
          <p:nvPr>
            <p:ph type="sldNum" sz="quarter" idx="12"/>
          </p:nvPr>
        </p:nvSpPr>
        <p:spPr/>
        <p:txBody>
          <a:bodyPr/>
          <a:lstStyle/>
          <a:p>
            <a:fld id="{5E2DE441-900A-4601-B062-28E9290749FF}" type="slidenum">
              <a:rPr lang="en-AU" smtClean="0"/>
              <a:t>‹#›</a:t>
            </a:fld>
            <a:endParaRPr lang="en-AU"/>
          </a:p>
        </p:txBody>
      </p:sp>
    </p:spTree>
    <p:extLst>
      <p:ext uri="{BB962C8B-B14F-4D97-AF65-F5344CB8AC3E}">
        <p14:creationId xmlns:p14="http://schemas.microsoft.com/office/powerpoint/2010/main" val="1740949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270D4D-9896-A9F8-CBE3-7BA313864E2C}"/>
              </a:ext>
            </a:extLst>
          </p:cNvPr>
          <p:cNvSpPr>
            <a:spLocks noGrp="1"/>
          </p:cNvSpPr>
          <p:nvPr>
            <p:ph type="dt" sz="half" idx="10"/>
          </p:nvPr>
        </p:nvSpPr>
        <p:spPr/>
        <p:txBody>
          <a:bodyPr/>
          <a:lstStyle/>
          <a:p>
            <a:fld id="{08CEA4D5-8A1D-4004-8600-4605E51845FA}" type="datetimeFigureOut">
              <a:rPr lang="en-AU" smtClean="0"/>
              <a:t>23/10/2024</a:t>
            </a:fld>
            <a:endParaRPr lang="en-AU"/>
          </a:p>
        </p:txBody>
      </p:sp>
      <p:sp>
        <p:nvSpPr>
          <p:cNvPr id="3" name="Footer Placeholder 2">
            <a:extLst>
              <a:ext uri="{FF2B5EF4-FFF2-40B4-BE49-F238E27FC236}">
                <a16:creationId xmlns:a16="http://schemas.microsoft.com/office/drawing/2014/main" id="{AB1B3BA4-4925-5388-E83C-53FF6FEEDF56}"/>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3C290335-F3A8-8B9C-A048-BE2ED64079B3}"/>
              </a:ext>
            </a:extLst>
          </p:cNvPr>
          <p:cNvSpPr>
            <a:spLocks noGrp="1"/>
          </p:cNvSpPr>
          <p:nvPr>
            <p:ph type="sldNum" sz="quarter" idx="12"/>
          </p:nvPr>
        </p:nvSpPr>
        <p:spPr/>
        <p:txBody>
          <a:bodyPr/>
          <a:lstStyle/>
          <a:p>
            <a:fld id="{5E2DE441-900A-4601-B062-28E9290749FF}" type="slidenum">
              <a:rPr lang="en-AU" smtClean="0"/>
              <a:t>‹#›</a:t>
            </a:fld>
            <a:endParaRPr lang="en-AU"/>
          </a:p>
        </p:txBody>
      </p:sp>
    </p:spTree>
    <p:extLst>
      <p:ext uri="{BB962C8B-B14F-4D97-AF65-F5344CB8AC3E}">
        <p14:creationId xmlns:p14="http://schemas.microsoft.com/office/powerpoint/2010/main" val="151466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7B24-311A-225D-9714-E4D4C91C9E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F7862553-0554-1239-E541-952EB3EB96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5D9F0C4-F4DA-44D1-A2C7-304DB0D3CB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DABD57-9A60-F23A-64EE-E2EB6853302E}"/>
              </a:ext>
            </a:extLst>
          </p:cNvPr>
          <p:cNvSpPr>
            <a:spLocks noGrp="1"/>
          </p:cNvSpPr>
          <p:nvPr>
            <p:ph type="dt" sz="half" idx="10"/>
          </p:nvPr>
        </p:nvSpPr>
        <p:spPr/>
        <p:txBody>
          <a:bodyPr/>
          <a:lstStyle/>
          <a:p>
            <a:fld id="{08CEA4D5-8A1D-4004-8600-4605E51845FA}" type="datetimeFigureOut">
              <a:rPr lang="en-AU" smtClean="0"/>
              <a:t>23/10/2024</a:t>
            </a:fld>
            <a:endParaRPr lang="en-AU"/>
          </a:p>
        </p:txBody>
      </p:sp>
      <p:sp>
        <p:nvSpPr>
          <p:cNvPr id="6" name="Footer Placeholder 5">
            <a:extLst>
              <a:ext uri="{FF2B5EF4-FFF2-40B4-BE49-F238E27FC236}">
                <a16:creationId xmlns:a16="http://schemas.microsoft.com/office/drawing/2014/main" id="{903097C3-21E8-F2F2-568B-ED38F4B99B1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798BB61-3304-1383-0255-9EAD194FE208}"/>
              </a:ext>
            </a:extLst>
          </p:cNvPr>
          <p:cNvSpPr>
            <a:spLocks noGrp="1"/>
          </p:cNvSpPr>
          <p:nvPr>
            <p:ph type="sldNum" sz="quarter" idx="12"/>
          </p:nvPr>
        </p:nvSpPr>
        <p:spPr/>
        <p:txBody>
          <a:bodyPr/>
          <a:lstStyle/>
          <a:p>
            <a:fld id="{5E2DE441-900A-4601-B062-28E9290749FF}" type="slidenum">
              <a:rPr lang="en-AU" smtClean="0"/>
              <a:t>‹#›</a:t>
            </a:fld>
            <a:endParaRPr lang="en-AU"/>
          </a:p>
        </p:txBody>
      </p:sp>
    </p:spTree>
    <p:extLst>
      <p:ext uri="{BB962C8B-B14F-4D97-AF65-F5344CB8AC3E}">
        <p14:creationId xmlns:p14="http://schemas.microsoft.com/office/powerpoint/2010/main" val="3658236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904A-929F-8645-8721-D121BAC15A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ED48473C-63AB-82FB-A0E8-342F47028C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98E3925E-E40F-8245-AA5B-3F8053D799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3A792A-0293-351A-8842-7A0BABF5353B}"/>
              </a:ext>
            </a:extLst>
          </p:cNvPr>
          <p:cNvSpPr>
            <a:spLocks noGrp="1"/>
          </p:cNvSpPr>
          <p:nvPr>
            <p:ph type="dt" sz="half" idx="10"/>
          </p:nvPr>
        </p:nvSpPr>
        <p:spPr/>
        <p:txBody>
          <a:bodyPr/>
          <a:lstStyle/>
          <a:p>
            <a:fld id="{08CEA4D5-8A1D-4004-8600-4605E51845FA}" type="datetimeFigureOut">
              <a:rPr lang="en-AU" smtClean="0"/>
              <a:t>23/10/2024</a:t>
            </a:fld>
            <a:endParaRPr lang="en-AU"/>
          </a:p>
        </p:txBody>
      </p:sp>
      <p:sp>
        <p:nvSpPr>
          <p:cNvPr id="6" name="Footer Placeholder 5">
            <a:extLst>
              <a:ext uri="{FF2B5EF4-FFF2-40B4-BE49-F238E27FC236}">
                <a16:creationId xmlns:a16="http://schemas.microsoft.com/office/drawing/2014/main" id="{EE53DBC7-5F96-AFCF-2FE0-CEB5A9A543A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3022F06-2467-1C93-F60C-62E9FD5349B5}"/>
              </a:ext>
            </a:extLst>
          </p:cNvPr>
          <p:cNvSpPr>
            <a:spLocks noGrp="1"/>
          </p:cNvSpPr>
          <p:nvPr>
            <p:ph type="sldNum" sz="quarter" idx="12"/>
          </p:nvPr>
        </p:nvSpPr>
        <p:spPr/>
        <p:txBody>
          <a:bodyPr/>
          <a:lstStyle/>
          <a:p>
            <a:fld id="{5E2DE441-900A-4601-B062-28E9290749FF}" type="slidenum">
              <a:rPr lang="en-AU" smtClean="0"/>
              <a:t>‹#›</a:t>
            </a:fld>
            <a:endParaRPr lang="en-AU"/>
          </a:p>
        </p:txBody>
      </p:sp>
    </p:spTree>
    <p:extLst>
      <p:ext uri="{BB962C8B-B14F-4D97-AF65-F5344CB8AC3E}">
        <p14:creationId xmlns:p14="http://schemas.microsoft.com/office/powerpoint/2010/main" val="1568843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8A3AA5-F1C6-E88C-3F89-BA822926C1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748CD21-22BA-B07E-7946-83804F9C61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36900CC-6E87-D017-59A4-9E80488C88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8CEA4D5-8A1D-4004-8600-4605E51845FA}" type="datetimeFigureOut">
              <a:rPr lang="en-AU" smtClean="0"/>
              <a:t>23/10/2024</a:t>
            </a:fld>
            <a:endParaRPr lang="en-AU"/>
          </a:p>
        </p:txBody>
      </p:sp>
      <p:sp>
        <p:nvSpPr>
          <p:cNvPr id="5" name="Footer Placeholder 4">
            <a:extLst>
              <a:ext uri="{FF2B5EF4-FFF2-40B4-BE49-F238E27FC236}">
                <a16:creationId xmlns:a16="http://schemas.microsoft.com/office/drawing/2014/main" id="{7C0666A6-F295-C8E4-96F8-888B8EE28F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28230D64-4C71-4600-65B7-624A755B11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E2DE441-900A-4601-B062-28E9290749FF}" type="slidenum">
              <a:rPr lang="en-AU" smtClean="0"/>
              <a:t>‹#›</a:t>
            </a:fld>
            <a:endParaRPr lang="en-AU"/>
          </a:p>
        </p:txBody>
      </p:sp>
    </p:spTree>
    <p:extLst>
      <p:ext uri="{BB962C8B-B14F-4D97-AF65-F5344CB8AC3E}">
        <p14:creationId xmlns:p14="http://schemas.microsoft.com/office/powerpoint/2010/main" val="2137945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60299-1025-10BC-9184-CCAC1901F508}"/>
              </a:ext>
            </a:extLst>
          </p:cNvPr>
          <p:cNvSpPr>
            <a:spLocks noGrp="1"/>
          </p:cNvSpPr>
          <p:nvPr>
            <p:ph type="ctrTitle"/>
          </p:nvPr>
        </p:nvSpPr>
        <p:spPr>
          <a:xfrm>
            <a:off x="699714" y="5490971"/>
            <a:ext cx="6962072" cy="1159200"/>
          </a:xfrm>
        </p:spPr>
        <p:txBody>
          <a:bodyPr anchor="ctr">
            <a:normAutofit/>
          </a:bodyPr>
          <a:lstStyle/>
          <a:p>
            <a:pPr algn="l"/>
            <a:r>
              <a:rPr lang="en-US" sz="2500" dirty="0">
                <a:solidFill>
                  <a:srgbClr val="FFFFFF"/>
                </a:solidFill>
              </a:rPr>
              <a:t>Digital viticulture technology for the </a:t>
            </a:r>
            <a:br>
              <a:rPr lang="en-US" sz="2500" dirty="0">
                <a:solidFill>
                  <a:srgbClr val="FFFFFF"/>
                </a:solidFill>
              </a:rPr>
            </a:br>
            <a:r>
              <a:rPr lang="en-US" sz="2500" dirty="0">
                <a:solidFill>
                  <a:srgbClr val="FFFFFF"/>
                </a:solidFill>
              </a:rPr>
              <a:t>Canberra Wine District </a:t>
            </a:r>
            <a:br>
              <a:rPr lang="en-US" sz="2500" dirty="0">
                <a:solidFill>
                  <a:srgbClr val="FFFFFF"/>
                </a:solidFill>
              </a:rPr>
            </a:br>
            <a:endParaRPr lang="en-AU" sz="2500" dirty="0">
              <a:solidFill>
                <a:srgbClr val="FFFFFF"/>
              </a:solidFill>
            </a:endParaRPr>
          </a:p>
        </p:txBody>
      </p:sp>
      <p:sp>
        <p:nvSpPr>
          <p:cNvPr id="3" name="Subtitle 2">
            <a:extLst>
              <a:ext uri="{FF2B5EF4-FFF2-40B4-BE49-F238E27FC236}">
                <a16:creationId xmlns:a16="http://schemas.microsoft.com/office/drawing/2014/main" id="{02CCB481-0273-A8E8-06A6-3D4DB58B1D30}"/>
              </a:ext>
            </a:extLst>
          </p:cNvPr>
          <p:cNvSpPr>
            <a:spLocks noGrp="1"/>
          </p:cNvSpPr>
          <p:nvPr>
            <p:ph type="subTitle" idx="1"/>
          </p:nvPr>
        </p:nvSpPr>
        <p:spPr>
          <a:xfrm>
            <a:off x="8456522" y="5633765"/>
            <a:ext cx="3408555" cy="873612"/>
          </a:xfrm>
        </p:spPr>
        <p:txBody>
          <a:bodyPr anchor="ctr">
            <a:normAutofit/>
          </a:bodyPr>
          <a:lstStyle/>
          <a:p>
            <a:pPr algn="l"/>
            <a:r>
              <a:rPr lang="en-AU" sz="2000" dirty="0" err="1">
                <a:solidFill>
                  <a:srgbClr val="FFFFFF"/>
                </a:solidFill>
              </a:rPr>
              <a:t>AgTech</a:t>
            </a:r>
            <a:r>
              <a:rPr lang="en-AU" sz="2000" dirty="0">
                <a:solidFill>
                  <a:srgbClr val="FFFFFF"/>
                </a:solidFill>
              </a:rPr>
              <a:t> Event Presentation</a:t>
            </a:r>
          </a:p>
        </p:txBody>
      </p:sp>
      <p:pic>
        <p:nvPicPr>
          <p:cNvPr id="4" name="Picture 3" descr="A bottle of wine in front of a hill&#10;&#10;Description automatically generated">
            <a:extLst>
              <a:ext uri="{FF2B5EF4-FFF2-40B4-BE49-F238E27FC236}">
                <a16:creationId xmlns:a16="http://schemas.microsoft.com/office/drawing/2014/main" id="{788419AD-5DB4-42D0-A99C-E7CDB112AC65}"/>
              </a:ext>
            </a:extLst>
          </p:cNvPr>
          <p:cNvPicPr>
            <a:picLocks noChangeAspect="1"/>
          </p:cNvPicPr>
          <p:nvPr/>
        </p:nvPicPr>
        <p:blipFill>
          <a:blip r:embed="rId2"/>
          <a:stretch>
            <a:fillRect/>
          </a:stretch>
        </p:blipFill>
        <p:spPr>
          <a:xfrm>
            <a:off x="478535" y="1404359"/>
            <a:ext cx="11327549" cy="2492060"/>
          </a:xfrm>
          <a:prstGeom prst="rect">
            <a:avLst/>
          </a:prstGeom>
        </p:spPr>
      </p:pic>
      <p:pic>
        <p:nvPicPr>
          <p:cNvPr id="5" name="Picture 4">
            <a:extLst>
              <a:ext uri="{FF2B5EF4-FFF2-40B4-BE49-F238E27FC236}">
                <a16:creationId xmlns:a16="http://schemas.microsoft.com/office/drawing/2014/main" id="{F0FB92F7-DEBD-4150-B7F6-6D2AC0A98508}"/>
              </a:ext>
            </a:extLst>
          </p:cNvPr>
          <p:cNvPicPr>
            <a:picLocks noChangeAspect="1"/>
          </p:cNvPicPr>
          <p:nvPr/>
        </p:nvPicPr>
        <p:blipFill>
          <a:blip r:embed="rId3"/>
          <a:stretch>
            <a:fillRect/>
          </a:stretch>
        </p:blipFill>
        <p:spPr>
          <a:xfrm>
            <a:off x="7777365" y="4239858"/>
            <a:ext cx="3845560" cy="866775"/>
          </a:xfrm>
          <a:prstGeom prst="rect">
            <a:avLst/>
          </a:prstGeom>
        </p:spPr>
      </p:pic>
    </p:spTree>
    <p:extLst>
      <p:ext uri="{BB962C8B-B14F-4D97-AF65-F5344CB8AC3E}">
        <p14:creationId xmlns:p14="http://schemas.microsoft.com/office/powerpoint/2010/main" val="2577228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86775-F38B-0E08-1375-7E3EA9101FCC}"/>
              </a:ext>
            </a:extLst>
          </p:cNvPr>
          <p:cNvSpPr>
            <a:spLocks noGrp="1"/>
          </p:cNvSpPr>
          <p:nvPr>
            <p:ph type="title"/>
          </p:nvPr>
        </p:nvSpPr>
        <p:spPr/>
        <p:txBody>
          <a:bodyPr/>
          <a:lstStyle/>
          <a:p>
            <a:r>
              <a:rPr lang="en-AU"/>
              <a:t>Conclusion	</a:t>
            </a:r>
            <a:endParaRPr lang="en-AU" dirty="0"/>
          </a:p>
        </p:txBody>
      </p:sp>
      <p:graphicFrame>
        <p:nvGraphicFramePr>
          <p:cNvPr id="15" name="Content Placeholder 2">
            <a:extLst>
              <a:ext uri="{FF2B5EF4-FFF2-40B4-BE49-F238E27FC236}">
                <a16:creationId xmlns:a16="http://schemas.microsoft.com/office/drawing/2014/main" id="{223149B9-DC14-8BF1-0DE3-F94295D9B0BA}"/>
              </a:ext>
            </a:extLst>
          </p:cNvPr>
          <p:cNvGraphicFramePr>
            <a:graphicFrameLocks noGrp="1"/>
          </p:cNvGraphicFramePr>
          <p:nvPr>
            <p:ph idx="1"/>
            <p:extLst>
              <p:ext uri="{D42A27DB-BD31-4B8C-83A1-F6EECF244321}">
                <p14:modId xmlns:p14="http://schemas.microsoft.com/office/powerpoint/2010/main" val="157294968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3754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61A63E-8D86-83AD-2AB3-5BD5F0AF828F}"/>
              </a:ext>
            </a:extLst>
          </p:cNvPr>
          <p:cNvSpPr>
            <a:spLocks noGrp="1"/>
          </p:cNvSpPr>
          <p:nvPr>
            <p:ph type="title"/>
          </p:nvPr>
        </p:nvSpPr>
        <p:spPr>
          <a:xfrm>
            <a:off x="640080" y="329184"/>
            <a:ext cx="6894576" cy="1783080"/>
          </a:xfrm>
        </p:spPr>
        <p:txBody>
          <a:bodyPr anchor="b">
            <a:normAutofit/>
          </a:bodyPr>
          <a:lstStyle/>
          <a:p>
            <a:r>
              <a:rPr lang="en-AU" sz="5400" b="1" dirty="0"/>
              <a:t>Introduction</a:t>
            </a:r>
            <a:br>
              <a:rPr lang="en-AU" sz="5400" b="1" dirty="0"/>
            </a:br>
            <a:endParaRPr lang="en-AU" sz="5400" dirty="0"/>
          </a:p>
        </p:txBody>
      </p:sp>
      <p:sp>
        <p:nvSpPr>
          <p:cNvPr id="4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4596647-2BEA-B6E5-168A-8B3F26FA4FE1}"/>
              </a:ext>
            </a:extLst>
          </p:cNvPr>
          <p:cNvPicPr>
            <a:picLocks noChangeAspect="1"/>
          </p:cNvPicPr>
          <p:nvPr/>
        </p:nvPicPr>
        <p:blipFill>
          <a:blip r:embed="rId2"/>
          <a:stretch>
            <a:fillRect/>
          </a:stretch>
        </p:blipFill>
        <p:spPr>
          <a:xfrm>
            <a:off x="7863840" y="1422990"/>
            <a:ext cx="4014216" cy="1242355"/>
          </a:xfrm>
          <a:prstGeom prst="rect">
            <a:avLst/>
          </a:prstGeom>
        </p:spPr>
      </p:pic>
      <p:pic>
        <p:nvPicPr>
          <p:cNvPr id="4" name="Picture 3">
            <a:extLst>
              <a:ext uri="{FF2B5EF4-FFF2-40B4-BE49-F238E27FC236}">
                <a16:creationId xmlns:a16="http://schemas.microsoft.com/office/drawing/2014/main" id="{444D14F3-A619-EC4A-C87A-54144E86CEAB}"/>
              </a:ext>
            </a:extLst>
          </p:cNvPr>
          <p:cNvPicPr>
            <a:picLocks noChangeAspect="1"/>
          </p:cNvPicPr>
          <p:nvPr/>
        </p:nvPicPr>
        <p:blipFill>
          <a:blip r:embed="rId3"/>
          <a:stretch>
            <a:fillRect/>
          </a:stretch>
        </p:blipFill>
        <p:spPr>
          <a:xfrm>
            <a:off x="7863840" y="4712792"/>
            <a:ext cx="3995928" cy="909073"/>
          </a:xfrm>
          <a:prstGeom prst="rect">
            <a:avLst/>
          </a:prstGeom>
        </p:spPr>
      </p:pic>
      <p:graphicFrame>
        <p:nvGraphicFramePr>
          <p:cNvPr id="5" name="Content Placeholder 2">
            <a:extLst>
              <a:ext uri="{FF2B5EF4-FFF2-40B4-BE49-F238E27FC236}">
                <a16:creationId xmlns:a16="http://schemas.microsoft.com/office/drawing/2014/main" id="{75FE7ACD-6CF0-26CF-062F-CC25D3ED7F0C}"/>
              </a:ext>
            </a:extLst>
          </p:cNvPr>
          <p:cNvGraphicFramePr>
            <a:graphicFrameLocks noGrp="1"/>
          </p:cNvGraphicFramePr>
          <p:nvPr>
            <p:ph idx="1"/>
            <p:extLst>
              <p:ext uri="{D42A27DB-BD31-4B8C-83A1-F6EECF244321}">
                <p14:modId xmlns:p14="http://schemas.microsoft.com/office/powerpoint/2010/main" val="4065953825"/>
              </p:ext>
            </p:extLst>
          </p:nvPr>
        </p:nvGraphicFramePr>
        <p:xfrm>
          <a:off x="640080" y="1755648"/>
          <a:ext cx="6894576" cy="44348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89976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73A042-E744-5675-7D56-407E6F5AC564}"/>
              </a:ext>
            </a:extLst>
          </p:cNvPr>
          <p:cNvSpPr>
            <a:spLocks noGrp="1"/>
          </p:cNvSpPr>
          <p:nvPr>
            <p:ph type="title"/>
          </p:nvPr>
        </p:nvSpPr>
        <p:spPr>
          <a:xfrm>
            <a:off x="635000" y="640823"/>
            <a:ext cx="3418659" cy="5583148"/>
          </a:xfrm>
        </p:spPr>
        <p:txBody>
          <a:bodyPr anchor="ctr">
            <a:normAutofit/>
          </a:bodyPr>
          <a:lstStyle/>
          <a:p>
            <a:r>
              <a:rPr lang="en-US" sz="3200" dirty="0"/>
              <a:t>Digital viticulture technology for the </a:t>
            </a:r>
            <a:br>
              <a:rPr lang="en-US" sz="3200" dirty="0"/>
            </a:br>
            <a:r>
              <a:rPr lang="en-US" sz="3200" dirty="0"/>
              <a:t>Canberra Wine District </a:t>
            </a:r>
            <a:endParaRPr lang="en-AU" sz="3200" dirty="0"/>
          </a:p>
        </p:txBody>
      </p:sp>
      <p:sp>
        <p:nvSpPr>
          <p:cNvPr id="2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A29E3AF-1DA2-C269-E37C-85F7BAA95A69}"/>
              </a:ext>
            </a:extLst>
          </p:cNvPr>
          <p:cNvGraphicFramePr>
            <a:graphicFrameLocks noGrp="1"/>
          </p:cNvGraphicFramePr>
          <p:nvPr>
            <p:ph idx="1"/>
            <p:extLst>
              <p:ext uri="{D42A27DB-BD31-4B8C-83A1-F6EECF244321}">
                <p14:modId xmlns:p14="http://schemas.microsoft.com/office/powerpoint/2010/main" val="361760508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5876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775977-B109-0739-4FF6-B8C0BE63E2B3}"/>
              </a:ext>
            </a:extLst>
          </p:cNvPr>
          <p:cNvSpPr>
            <a:spLocks noGrp="1"/>
          </p:cNvSpPr>
          <p:nvPr>
            <p:ph type="title"/>
          </p:nvPr>
        </p:nvSpPr>
        <p:spPr>
          <a:xfrm>
            <a:off x="838200" y="365125"/>
            <a:ext cx="10515600" cy="1325563"/>
          </a:xfrm>
        </p:spPr>
        <p:txBody>
          <a:bodyPr>
            <a:normAutofit/>
          </a:bodyPr>
          <a:lstStyle/>
          <a:p>
            <a:r>
              <a:rPr lang="en-AU" sz="4200" b="1"/>
              <a:t>Workshops Overview</a:t>
            </a:r>
            <a:br>
              <a:rPr lang="en-AU" sz="4200" b="1"/>
            </a:br>
            <a:endParaRPr lang="en-AU" sz="4200"/>
          </a:p>
        </p:txBody>
      </p:sp>
      <p:sp>
        <p:nvSpPr>
          <p:cNvPr id="13"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TextBox 4">
            <a:extLst>
              <a:ext uri="{FF2B5EF4-FFF2-40B4-BE49-F238E27FC236}">
                <a16:creationId xmlns:a16="http://schemas.microsoft.com/office/drawing/2014/main" id="{A57F737B-F6D6-7AE9-41A1-29AE86A73430}"/>
              </a:ext>
            </a:extLst>
          </p:cNvPr>
          <p:cNvGraphicFramePr/>
          <p:nvPr>
            <p:extLst>
              <p:ext uri="{D42A27DB-BD31-4B8C-83A1-F6EECF244321}">
                <p14:modId xmlns:p14="http://schemas.microsoft.com/office/powerpoint/2010/main" val="2589170046"/>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9842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Slide Background">
            <a:extLst>
              <a:ext uri="{FF2B5EF4-FFF2-40B4-BE49-F238E27FC236}">
                <a16:creationId xmlns:a16="http://schemas.microsoft.com/office/drawing/2014/main" id="{649C91A9-84E7-4BF0-9026-62F01380D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07DC2E9-EC75-0D22-2367-79A46CF081FE}"/>
              </a:ext>
            </a:extLst>
          </p:cNvPr>
          <p:cNvSpPr>
            <a:spLocks noGrp="1"/>
          </p:cNvSpPr>
          <p:nvPr>
            <p:ph type="title"/>
          </p:nvPr>
        </p:nvSpPr>
        <p:spPr>
          <a:xfrm>
            <a:off x="192025" y="762001"/>
            <a:ext cx="4828031" cy="1708242"/>
          </a:xfrm>
        </p:spPr>
        <p:txBody>
          <a:bodyPr anchor="ctr">
            <a:normAutofit/>
          </a:bodyPr>
          <a:lstStyle/>
          <a:p>
            <a:pPr marL="228600" marR="0" lvl="0" indent="-228600" defTabSz="914400" rtl="0" eaLnBrk="1" fontAlgn="auto" latinLnBrk="0" hangingPunct="1">
              <a:spcBef>
                <a:spcPts val="1000"/>
              </a:spcBef>
              <a:spcAft>
                <a:spcPts val="800"/>
              </a:spcAft>
              <a:tabLst/>
              <a:defRPr/>
            </a:pPr>
            <a:r>
              <a:rPr kumimoji="0" lang="en-AU" sz="3700" b="0" i="0" u="none" strike="noStrike" kern="100" cap="none" spc="0" normalizeH="0" baseline="0" noProof="0" dirty="0">
                <a:ln>
                  <a:noFill/>
                </a:ln>
                <a:effectLst/>
                <a:uLnTx/>
                <a:uFillTx/>
                <a:latin typeface="Aptos" panose="020B0004020202020204" pitchFamily="34" charset="0"/>
                <a:ea typeface="Aptos" panose="020B0004020202020204" pitchFamily="34" charset="0"/>
                <a:cs typeface="Times New Roman" panose="02020603050405020304" pitchFamily="18" charset="0"/>
              </a:rPr>
              <a:t>Before you get started</a:t>
            </a:r>
            <a:br>
              <a:rPr kumimoji="0" lang="en-AU" sz="3700" b="0" i="0" u="none" strike="noStrike" kern="100" cap="none" spc="0" normalizeH="0" baseline="0" noProof="0" dirty="0">
                <a:ln>
                  <a:noFill/>
                </a:ln>
                <a:effectLst/>
                <a:uLnTx/>
                <a:uFillTx/>
                <a:latin typeface="Aptos" panose="020B0004020202020204" pitchFamily="34" charset="0"/>
                <a:ea typeface="Aptos" panose="020B0004020202020204" pitchFamily="34" charset="0"/>
                <a:cs typeface="Times New Roman" panose="02020603050405020304" pitchFamily="18" charset="0"/>
              </a:rPr>
            </a:br>
            <a:endParaRPr lang="en-AU" sz="3700" dirty="0"/>
          </a:p>
        </p:txBody>
      </p:sp>
      <p:sp>
        <p:nvSpPr>
          <p:cNvPr id="32" name="Content Placeholder 2">
            <a:extLst>
              <a:ext uri="{FF2B5EF4-FFF2-40B4-BE49-F238E27FC236}">
                <a16:creationId xmlns:a16="http://schemas.microsoft.com/office/drawing/2014/main" id="{D1EE60F5-C76D-B883-F282-BC8B7B801C3D}"/>
              </a:ext>
            </a:extLst>
          </p:cNvPr>
          <p:cNvSpPr>
            <a:spLocks noGrp="1"/>
          </p:cNvSpPr>
          <p:nvPr>
            <p:ph idx="1"/>
          </p:nvPr>
        </p:nvSpPr>
        <p:spPr>
          <a:xfrm>
            <a:off x="310896" y="1709928"/>
            <a:ext cx="4828031" cy="4535424"/>
          </a:xfrm>
        </p:spPr>
        <p:txBody>
          <a:bodyPr anchor="ctr">
            <a:noAutofit/>
          </a:bodyPr>
          <a:lstStyle/>
          <a:p>
            <a:r>
              <a:rPr lang="en-AU" sz="1600" dirty="0"/>
              <a:t>The use of drone and side on imaging enables growers to monitor and assess vineyard performance through creating a ‘digital asset’</a:t>
            </a:r>
          </a:p>
          <a:p>
            <a:r>
              <a:rPr lang="en-AU" sz="1600" dirty="0"/>
              <a:t>The project trialled a range of technologies, including drones, mapping software, RGB / NDVI top and side on imaging, and RTK precision point mapping.</a:t>
            </a:r>
          </a:p>
          <a:p>
            <a:r>
              <a:rPr lang="en-AU" sz="1600" dirty="0"/>
              <a:t>The software platform we used QGIS is open source and allows for layering of maps and analysis of vine blocks, rows and plants.</a:t>
            </a:r>
          </a:p>
          <a:p>
            <a:r>
              <a:rPr lang="en-AU" sz="1600" dirty="0"/>
              <a:t>The cost for an individual grower of this equipment and expertise could be prohibitive – now a shared resources for VSCD members</a:t>
            </a:r>
          </a:p>
          <a:p>
            <a:r>
              <a:rPr lang="en-AU" sz="1600" dirty="0"/>
              <a:t>Project materials will be made available on www.canberragrapes.net.au </a:t>
            </a:r>
          </a:p>
        </p:txBody>
      </p:sp>
      <p:sp>
        <p:nvSpPr>
          <p:cNvPr id="33" name="Rectangle 32">
            <a:extLst>
              <a:ext uri="{FF2B5EF4-FFF2-40B4-BE49-F238E27FC236}">
                <a16:creationId xmlns:a16="http://schemas.microsoft.com/office/drawing/2014/main" id="{9B47378D-AD27-45D0-8C1C-5B1098DCC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799" cy="6858000"/>
          </a:xfrm>
          <a:prstGeom prst="rect">
            <a:avLst/>
          </a:prstGeom>
          <a:solidFill>
            <a:srgbClr val="FFFFFF"/>
          </a:solidFill>
          <a:ln>
            <a:noFill/>
          </a:ln>
          <a:effectLst>
            <a:outerShdw blurRad="177800" dist="215900" dir="8520000" sx="94000" sy="94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Drone flying over a field">
            <a:extLst>
              <a:ext uri="{FF2B5EF4-FFF2-40B4-BE49-F238E27FC236}">
                <a16:creationId xmlns:a16="http://schemas.microsoft.com/office/drawing/2014/main" id="{0CA94336-A869-F593-F6DE-54215A34ED01}"/>
              </a:ext>
            </a:extLst>
          </p:cNvPr>
          <p:cNvPicPr>
            <a:picLocks noChangeAspect="1"/>
          </p:cNvPicPr>
          <p:nvPr/>
        </p:nvPicPr>
        <p:blipFill>
          <a:blip r:embed="rId2"/>
          <a:srcRect l="30328" r="17835" b="-1"/>
          <a:stretch/>
        </p:blipFill>
        <p:spPr>
          <a:xfrm>
            <a:off x="6672932" y="737488"/>
            <a:ext cx="4180332" cy="5383025"/>
          </a:xfrm>
          <a:prstGeom prst="rect">
            <a:avLst/>
          </a:prstGeom>
        </p:spPr>
      </p:pic>
    </p:spTree>
    <p:extLst>
      <p:ext uri="{BB962C8B-B14F-4D97-AF65-F5344CB8AC3E}">
        <p14:creationId xmlns:p14="http://schemas.microsoft.com/office/powerpoint/2010/main" val="3738491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00D247-00AE-9198-8033-DCF09569AF22}"/>
              </a:ext>
            </a:extLst>
          </p:cNvPr>
          <p:cNvSpPr>
            <a:spLocks noGrp="1"/>
          </p:cNvSpPr>
          <p:nvPr>
            <p:ph type="title"/>
          </p:nvPr>
        </p:nvSpPr>
        <p:spPr>
          <a:xfrm>
            <a:off x="643468" y="643467"/>
            <a:ext cx="5452532" cy="5350933"/>
          </a:xfrm>
        </p:spPr>
        <p:txBody>
          <a:bodyPr vert="horz" lIns="91440" tIns="45720" rIns="91440" bIns="45720" rtlCol="0" anchor="b">
            <a:normAutofit/>
          </a:bodyPr>
          <a:lstStyle/>
          <a:p>
            <a:r>
              <a:rPr lang="en-US" sz="2400" b="1" dirty="0"/>
              <a:t> Key Finding: Vendor vs DIY Approach</a:t>
            </a:r>
            <a:br>
              <a:rPr lang="en-US" sz="2400" b="1" dirty="0"/>
            </a:br>
            <a:br>
              <a:rPr lang="en-US" sz="2400" b="1" dirty="0"/>
            </a:br>
            <a:r>
              <a:rPr lang="en-US" sz="2400" b="1" dirty="0"/>
              <a:t>Cost vs. Benefit</a:t>
            </a:r>
            <a:r>
              <a:rPr lang="en-US" sz="2400" dirty="0"/>
              <a:t>: using vendors vs shared DIY resources.</a:t>
            </a:r>
            <a:br>
              <a:rPr lang="en-US" sz="2400" dirty="0"/>
            </a:br>
            <a:br>
              <a:rPr lang="en-US" sz="2400" dirty="0"/>
            </a:br>
            <a:r>
              <a:rPr lang="en-US" sz="2400" b="1" dirty="0"/>
              <a:t>Considerations</a:t>
            </a:r>
            <a:r>
              <a:rPr lang="en-US" sz="2400" dirty="0"/>
              <a:t>: </a:t>
            </a:r>
            <a:br>
              <a:rPr lang="en-US" sz="2400" dirty="0"/>
            </a:br>
            <a:r>
              <a:rPr lang="en-US" sz="2400" dirty="0"/>
              <a:t>Time, capital, and knowledge investment required to manage digital viticulture assets.</a:t>
            </a:r>
            <a:br>
              <a:rPr lang="en-US" sz="2400" dirty="0"/>
            </a:br>
            <a:br>
              <a:rPr lang="en-US" sz="2400" dirty="0"/>
            </a:br>
            <a:r>
              <a:rPr lang="en-US" sz="2400" dirty="0"/>
              <a:t>Scale of vineyard operations and specific needs determine the most cost-effective approach.</a:t>
            </a:r>
            <a:br>
              <a:rPr lang="en-US" sz="2400" dirty="0"/>
            </a:br>
            <a:br>
              <a:rPr lang="en-US" sz="2100" dirty="0">
                <a:effectLst/>
              </a:rPr>
            </a:br>
            <a:endParaRPr lang="en-US" sz="2100" dirty="0"/>
          </a:p>
        </p:txBody>
      </p:sp>
      <p:pic>
        <p:nvPicPr>
          <p:cNvPr id="5" name="Picture 4" descr="Vineyard lines on slopes">
            <a:extLst>
              <a:ext uri="{FF2B5EF4-FFF2-40B4-BE49-F238E27FC236}">
                <a16:creationId xmlns:a16="http://schemas.microsoft.com/office/drawing/2014/main" id="{6B9C2C1E-4833-72D3-F274-9518B8577660}"/>
              </a:ext>
            </a:extLst>
          </p:cNvPr>
          <p:cNvPicPr>
            <a:picLocks noChangeAspect="1"/>
          </p:cNvPicPr>
          <p:nvPr/>
        </p:nvPicPr>
        <p:blipFill>
          <a:blip r:embed="rId2"/>
          <a:srcRect l="16122" r="25840"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607826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135A00-347A-0A98-A4B3-9DC732B390BF}"/>
              </a:ext>
            </a:extLst>
          </p:cNvPr>
          <p:cNvSpPr>
            <a:spLocks noGrp="1"/>
          </p:cNvSpPr>
          <p:nvPr>
            <p:ph type="title"/>
          </p:nvPr>
        </p:nvSpPr>
        <p:spPr>
          <a:xfrm>
            <a:off x="635000" y="640823"/>
            <a:ext cx="3418659" cy="5583148"/>
          </a:xfrm>
        </p:spPr>
        <p:txBody>
          <a:bodyPr anchor="ctr">
            <a:normAutofit/>
          </a:bodyPr>
          <a:lstStyle/>
          <a:p>
            <a:r>
              <a:rPr lang="en-US" sz="4200" b="1" dirty="0"/>
              <a:t>Vendor vs Collaborative Approach</a:t>
            </a:r>
            <a:br>
              <a:rPr lang="en-US" sz="4200" b="1" dirty="0"/>
            </a:br>
            <a:endParaRPr lang="en-AU" sz="4200" dirty="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36F663A-3BDA-0573-D2FB-BC7AE2CF25AE}"/>
              </a:ext>
            </a:extLst>
          </p:cNvPr>
          <p:cNvGraphicFramePr>
            <a:graphicFrameLocks noGrp="1"/>
          </p:cNvGraphicFramePr>
          <p:nvPr>
            <p:ph idx="1"/>
            <p:extLst>
              <p:ext uri="{D42A27DB-BD31-4B8C-83A1-F6EECF244321}">
                <p14:modId xmlns:p14="http://schemas.microsoft.com/office/powerpoint/2010/main" val="309556657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5242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B1D6EB-A3F7-4BEC-5662-A346ED819485}"/>
              </a:ext>
            </a:extLst>
          </p:cNvPr>
          <p:cNvSpPr>
            <a:spLocks noGrp="1"/>
          </p:cNvSpPr>
          <p:nvPr>
            <p:ph type="title"/>
          </p:nvPr>
        </p:nvSpPr>
        <p:spPr>
          <a:xfrm>
            <a:off x="841248" y="548640"/>
            <a:ext cx="3600860" cy="5431536"/>
          </a:xfrm>
        </p:spPr>
        <p:txBody>
          <a:bodyPr>
            <a:normAutofit/>
          </a:bodyPr>
          <a:lstStyle/>
          <a:p>
            <a:r>
              <a:rPr lang="en-US" sz="5400" b="1"/>
              <a:t>Risks &amp; Continuity in AgTech</a:t>
            </a:r>
            <a:br>
              <a:rPr lang="en-US" sz="5400" b="1"/>
            </a:br>
            <a:endParaRPr lang="en-AU" sz="54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F60A09C-96EF-AA6B-6593-878E99083B6D}"/>
              </a:ext>
            </a:extLst>
          </p:cNvPr>
          <p:cNvSpPr>
            <a:spLocks noGrp="1"/>
          </p:cNvSpPr>
          <p:nvPr>
            <p:ph idx="1"/>
          </p:nvPr>
        </p:nvSpPr>
        <p:spPr>
          <a:xfrm>
            <a:off x="5126418" y="552091"/>
            <a:ext cx="6224335" cy="5431536"/>
          </a:xfrm>
        </p:spPr>
        <p:txBody>
          <a:bodyPr anchor="ctr">
            <a:normAutofit/>
          </a:bodyPr>
          <a:lstStyle/>
          <a:p>
            <a:pPr>
              <a:buFont typeface="Arial" panose="020B0604020202020204" pitchFamily="34" charset="0"/>
              <a:buChar char="•"/>
            </a:pPr>
            <a:r>
              <a:rPr lang="en-US" sz="2200" b="1" dirty="0"/>
              <a:t>Technology Risks</a:t>
            </a:r>
            <a:r>
              <a:rPr lang="en-US" sz="2200" dirty="0"/>
              <a:t>: Reliance on evolving platforms and vendors carries risks (competition, acquisitions, support continuity).</a:t>
            </a:r>
          </a:p>
          <a:p>
            <a:pPr>
              <a:buFont typeface="Arial" panose="020B0604020202020204" pitchFamily="34" charset="0"/>
              <a:buChar char="•"/>
            </a:pPr>
            <a:r>
              <a:rPr lang="en-US" sz="2200" b="1" dirty="0"/>
              <a:t>Mitigation</a:t>
            </a:r>
            <a:r>
              <a:rPr lang="en-US" sz="2200" dirty="0"/>
              <a:t>: Use of compatible software formats and standards can ensure map continuity and future access.</a:t>
            </a:r>
          </a:p>
          <a:p>
            <a:pPr>
              <a:buFont typeface="Arial" panose="020B0604020202020204" pitchFamily="34" charset="0"/>
              <a:buChar char="•"/>
            </a:pPr>
            <a:r>
              <a:rPr lang="en-US" sz="2200" b="1" dirty="0" err="1"/>
              <a:t>Collabriculture</a:t>
            </a:r>
            <a:r>
              <a:rPr lang="en-US" sz="2200" b="1" dirty="0"/>
              <a:t> Project</a:t>
            </a:r>
            <a:r>
              <a:rPr lang="en-US" sz="2200" dirty="0"/>
              <a:t>: Provided foundational data </a:t>
            </a:r>
            <a:r>
              <a:rPr lang="en-US" sz="2200" dirty="0" err="1"/>
              <a:t>organisation</a:t>
            </a:r>
            <a:r>
              <a:rPr lang="en-US" sz="2200" dirty="0"/>
              <a:t> standards for the viticulture sector.</a:t>
            </a:r>
          </a:p>
          <a:p>
            <a:endParaRPr lang="en-AU" sz="2200" dirty="0"/>
          </a:p>
        </p:txBody>
      </p:sp>
    </p:spTree>
    <p:extLst>
      <p:ext uri="{BB962C8B-B14F-4D97-AF65-F5344CB8AC3E}">
        <p14:creationId xmlns:p14="http://schemas.microsoft.com/office/powerpoint/2010/main" val="1138642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04E3EF-6A24-647D-DD6F-B6BD37E589A6}"/>
              </a:ext>
            </a:extLst>
          </p:cNvPr>
          <p:cNvSpPr>
            <a:spLocks noGrp="1"/>
          </p:cNvSpPr>
          <p:nvPr>
            <p:ph type="title"/>
          </p:nvPr>
        </p:nvSpPr>
        <p:spPr>
          <a:xfrm>
            <a:off x="838201" y="365125"/>
            <a:ext cx="5251316" cy="1807305"/>
          </a:xfrm>
        </p:spPr>
        <p:txBody>
          <a:bodyPr vert="horz" lIns="91440" tIns="45720" rIns="91440" bIns="45720" rtlCol="0" anchor="ctr">
            <a:normAutofit/>
          </a:bodyPr>
          <a:lstStyle/>
          <a:p>
            <a:pPr marL="228600" indent="-228600">
              <a:spcAft>
                <a:spcPts val="800"/>
              </a:spcAft>
              <a:defRPr/>
            </a:pPr>
            <a:br>
              <a:rPr kumimoji="0" lang="en-US" sz="3100" b="0" i="0" u="none" strike="noStrike" cap="none" spc="0" normalizeH="0" baseline="0" noProof="0" dirty="0">
                <a:ln>
                  <a:noFill/>
                </a:ln>
                <a:effectLst/>
                <a:uLnTx/>
                <a:uFillTx/>
              </a:rPr>
            </a:br>
            <a:r>
              <a:rPr lang="en-US" sz="3100" b="1" dirty="0"/>
              <a:t>Viticulture Vignettes: </a:t>
            </a:r>
            <a:br>
              <a:rPr lang="en-US" sz="3100" b="1" dirty="0"/>
            </a:br>
            <a:r>
              <a:rPr lang="en-US" sz="3100" b="1" dirty="0"/>
              <a:t>Use Cases</a:t>
            </a:r>
            <a:br>
              <a:rPr lang="en-US" sz="3100" b="1" dirty="0"/>
            </a:br>
            <a:endParaRPr lang="en-US" sz="3100" dirty="0"/>
          </a:p>
        </p:txBody>
      </p:sp>
      <p:sp>
        <p:nvSpPr>
          <p:cNvPr id="5" name="TextBox 4">
            <a:extLst>
              <a:ext uri="{FF2B5EF4-FFF2-40B4-BE49-F238E27FC236}">
                <a16:creationId xmlns:a16="http://schemas.microsoft.com/office/drawing/2014/main" id="{A8C899A8-BC46-40D2-7E64-6B200EC368B2}"/>
              </a:ext>
            </a:extLst>
          </p:cNvPr>
          <p:cNvSpPr txBox="1"/>
          <p:nvPr/>
        </p:nvSpPr>
        <p:spPr>
          <a:xfrm>
            <a:off x="838200" y="2333297"/>
            <a:ext cx="4619621" cy="384366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b="1" dirty="0"/>
              <a:t>Key Use Cases Showcased</a:t>
            </a:r>
            <a:r>
              <a:rPr lang="en-US" sz="2400" dirty="0"/>
              <a:t>:</a:t>
            </a:r>
          </a:p>
          <a:p>
            <a:pPr marL="742950" lvl="1" indent="-228600">
              <a:lnSpc>
                <a:spcPct val="90000"/>
              </a:lnSpc>
              <a:spcAft>
                <a:spcPts val="600"/>
              </a:spcAft>
              <a:buFont typeface="Arial" panose="020B0604020202020204" pitchFamily="34" charset="0"/>
              <a:buChar char="•"/>
            </a:pPr>
            <a:r>
              <a:rPr lang="en-US" sz="2400" dirty="0"/>
              <a:t>Establishing digital twins for vineyards.</a:t>
            </a:r>
          </a:p>
          <a:p>
            <a:pPr marL="742950" lvl="1" indent="-228600">
              <a:lnSpc>
                <a:spcPct val="90000"/>
              </a:lnSpc>
              <a:spcAft>
                <a:spcPts val="600"/>
              </a:spcAft>
              <a:buFont typeface="Arial" panose="020B0604020202020204" pitchFamily="34" charset="0"/>
              <a:buChar char="•"/>
            </a:pPr>
            <a:r>
              <a:rPr lang="en-US" sz="2400" dirty="0"/>
              <a:t>Mapping frost events and </a:t>
            </a:r>
            <a:r>
              <a:rPr lang="en-US" sz="2400" dirty="0" err="1"/>
              <a:t>optimising</a:t>
            </a:r>
            <a:r>
              <a:rPr lang="en-US" sz="2400" dirty="0"/>
              <a:t> frost fan positions.</a:t>
            </a:r>
          </a:p>
          <a:p>
            <a:pPr marL="742950" lvl="1" indent="-228600">
              <a:lnSpc>
                <a:spcPct val="90000"/>
              </a:lnSpc>
              <a:spcAft>
                <a:spcPts val="600"/>
              </a:spcAft>
              <a:buFont typeface="Arial" panose="020B0604020202020204" pitchFamily="34" charset="0"/>
              <a:buChar char="•"/>
            </a:pPr>
            <a:r>
              <a:rPr lang="en-US" sz="2400" dirty="0"/>
              <a:t>Estimating bunch yield and canopy health.</a:t>
            </a:r>
          </a:p>
          <a:p>
            <a:pPr marL="742950" lvl="1" indent="-228600">
              <a:lnSpc>
                <a:spcPct val="90000"/>
              </a:lnSpc>
              <a:spcAft>
                <a:spcPts val="600"/>
              </a:spcAft>
              <a:buFont typeface="Arial" panose="020B0604020202020204" pitchFamily="34" charset="0"/>
              <a:buChar char="•"/>
            </a:pPr>
            <a:r>
              <a:rPr lang="en-US" sz="2400" dirty="0"/>
              <a:t>Monitoring vineyard dieback and grafting success.</a:t>
            </a:r>
          </a:p>
        </p:txBody>
      </p:sp>
      <p:pic>
        <p:nvPicPr>
          <p:cNvPr id="7" name="Picture 6" descr="A landscape photo of a vineyard">
            <a:extLst>
              <a:ext uri="{FF2B5EF4-FFF2-40B4-BE49-F238E27FC236}">
                <a16:creationId xmlns:a16="http://schemas.microsoft.com/office/drawing/2014/main" id="{106C194A-74DE-ADFC-152C-D75F9E4BBA06}"/>
              </a:ext>
            </a:extLst>
          </p:cNvPr>
          <p:cNvPicPr>
            <a:picLocks noChangeAspect="1"/>
          </p:cNvPicPr>
          <p:nvPr/>
        </p:nvPicPr>
        <p:blipFill>
          <a:blip r:embed="rId2"/>
          <a:srcRect l="24741" r="17222"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0160287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Integral</Template>
  <TotalTime>195</TotalTime>
  <Words>674</Words>
  <Application>Microsoft Office PowerPoint</Application>
  <PresentationFormat>Widescreen</PresentationFormat>
  <Paragraphs>52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Aptos Display</vt:lpstr>
      <vt:lpstr>Arial</vt:lpstr>
      <vt:lpstr>Office Theme</vt:lpstr>
      <vt:lpstr>Digital viticulture technology for the  Canberra Wine District  </vt:lpstr>
      <vt:lpstr>Introduction </vt:lpstr>
      <vt:lpstr>Digital viticulture technology for the  Canberra Wine District </vt:lpstr>
      <vt:lpstr>Workshops Overview </vt:lpstr>
      <vt:lpstr>Before you get started </vt:lpstr>
      <vt:lpstr> Key Finding: Vendor vs DIY Approach  Cost vs. Benefit: using vendors vs shared DIY resources.  Considerations:  Time, capital, and knowledge investment required to manage digital viticulture assets.  Scale of vineyard operations and specific needs determine the most cost-effective approach.  </vt:lpstr>
      <vt:lpstr>Vendor vs Collaborative Approach </vt:lpstr>
      <vt:lpstr>Risks &amp; Continuity in AgTech </vt:lpstr>
      <vt:lpstr> Viticulture Vignettes:  Use Cases </vt:lpstr>
      <vt:lpstr>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Viticulture Society Canberra District</dc:creator>
  <cp:lastModifiedBy>Viticulture Society Canberra District</cp:lastModifiedBy>
  <cp:revision>5</cp:revision>
  <dcterms:created xsi:type="dcterms:W3CDTF">2024-10-10T22:37:22Z</dcterms:created>
  <dcterms:modified xsi:type="dcterms:W3CDTF">2024-10-23T13:22:04Z</dcterms:modified>
</cp:coreProperties>
</file>